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о нравственном выборе, времени и судьбе человека в истории.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Трифонов: писатель памяти, совести и московской жизни
</a:t>
            </a:r>
            <a:endParaRPr lang="en-US" sz="362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Трифонов и литература второй половины XX века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Трифонов стал одним из главных мастеров городской прозы, где повседневность раскрывает внутренний конфликт человека. Его книги говорят о совести, памяти и сложной жизни советской интеллигенции без лозунгов и прямых деклараций.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семейная биография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355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1925: рождение в Москве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Трифонов вырос в столичной среде, рано впитав атмосферу большого города и семейной истории.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55325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1938: арест отца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Репрессия и гибель Валентина Трифонова стали для будущего писателя тяжёлой личной травмой и источником постоянной внутренней памяти.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2710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осмысление опыта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утраты, страха и исторической несправедливости затем стала одной из главных в его прозе о семье и прошлом.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годы и первые жизненные впечатления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Великой Отечественной войны Трифонов жил в эвакуации в Ташкенте. Этот опыт дал ему раннее представление о перемещённой, неустойчивой жизни и человеческой выносливости.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7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возвращения в Москву он работал на авиационном заводе, где увидел трудовую дисциплину и повседневную ответственность. Именно там укрепилось его внимание к точной детали и реальному характеру.
</a:t>
            </a:r>
            <a:endParaRPr lang="en-US" sz="1287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Трифонов учился в Литературном институте имени А. М. Горького и окончил его в 1949 году. Образование стало для него переходом к профессиональной писательской работе.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81532" y="1676050"/>
            <a:ext cx="3366236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вехи жизни Юрия Трифонова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показывает, как личная биография писателя была связана с историей страны.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Трифонова прошла под сильным воздействием исторических потрясений, и это напрямую определило тематику его прозы.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Ю. В. Трифонове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произведениях Трифонов обращался к спорту, труду и послевоенной молодости. Эти тексты были ещё поисковыми, но уже показывали наблюдательность и интерес к живому человеческому характеру.
</a:t>
            </a:r>
            <a:endParaRPr lang="en-US" sz="1276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он отходил от внешне событийного сюжета и всё сильнее сосредоточивался на внутренних мотивах поступков. Для него становилось важнее не что произошло, а почему человек так поступил.
</a:t>
            </a:r>
            <a:endParaRPr lang="en-US" sz="136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ранний период сформировалась его манера соединять бытовую конкретность с нравственным вопросом. Позднее это сделало его прозу особенно узнаваемой и психологически точной.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книги и начало литературной работы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4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городской прозе 1960–1970-х годов
</a:t>
            </a:r>
            <a:endParaRPr lang="en-US" sz="3044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Повседневность как нравственная драма
</a:t>
            </a:r>
            <a:pPr algn="l" indent="0" marL="0">
              <a:lnSpc>
                <a:spcPct val="100000"/>
              </a:lnSpc>
              <a:buNone/>
            </a:pPr>
            <a:r>
              <a:rPr lang="en-US" sz="147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его повестей живут среди квартирных споров, служебных амбиций и семейных напряжений. Через эти обычные ситуации писатель показывает скрытые конфликты совести, достоинства и компромисса.
</a:t>
            </a:r>
            <a:endParaRPr lang="en-US" sz="1478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как пространство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зрелой прозе Трифонова Москва перестаёт быть просто местом действия. Она превращается в среду, где прошлое постоянно влияет на настоящее и где личная история неотделима от городской памяти.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творчества Юрия Трифонова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виден постепенный переход от темы действия к теме внутреннего анализа и исторической ответственности.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позднее произведения Трифонова, тем сильнее в них звучат память, время и моральная оценка прожитой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литературной эволюции Ю. В. Трифонова по этапам его творчества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565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«Обмене» квартирный вопрос становится испытанием характера. Обычная семейная ситуация обнажает скрытые расчёты, обиды и готовность оправдывать собственную выгоду.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0400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Трифонов показывает, как люди постепенно приспосабливаются к неудобным решениям, не замечая внутреннего нравственного ущерба. Сам конфликт внешне невелик, но психологически очень точен.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085650" y="3529725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повести в том, что мелкая бытовая сделка может стать моментом выбора между честностью и удобством. Именно в таких ситуациях, по Трифонову, и проверяется совесть.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62400" y="326250"/>
            <a:ext cx="74988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«Обмен»: бытовой конфликт как проверка совести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связывает личные воспоминания героя с атмосферой 1930-х годов, когда частная жизнь была тесно переплетена с государственным страхом и недоверием.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«Дом на набережной» и тема исторической памяти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 дом становится символом особого, внешне благополучного, но внутренне тревожного мира советской элиты. За привилегией здесь скрываются разрушенные судьбы и постоянная опасность.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Трифонов не ограничивается семейной историей: он говорит о репрессиях, исторической вине и невозможности полностью отделить собственную биографию от судьбы страны.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повесть воспринимается как размышление о том, как память прошлого влияет на самооценку человека и его отношение к ответственности.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4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нравственный конфликт у Трифонова
</a:t>
            </a:r>
            <a:endParaRPr lang="en-US" sz="2847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ситуация в прозе Трифонова: от бытового давления к внутреннему выбору и его последствиям.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художественных опоры особенно заметны в его прозе: точность детали, психологическая сдержанность и работа с подтекстом.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анализ художественной манеры Юрия Трифонова по материалам школьного обзора творчества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сочетание этих приёмов делает конфликт у Трифонова внешне тихим, но внутренне напряжённым и нравственно значимым.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200" y="1273625"/>
            <a:ext cx="387900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312415"/>
            <a:ext cx="387900" cy="310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265225"/>
            <a:ext cx="387900" cy="38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625" y="3304015"/>
            <a:ext cx="387900" cy="3103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Трифонов показывает интеллигенцию как круг людей, для которых работа, репутация и совесть тесно связаны. Их решения редко бывают простыми, потому что каждое затрагивает самооценку и ответственность перед близкими.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Интеллектуальная среда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у писателя не просто служит фоном: он задаёт темп жизни, усиливает чувство тесноты и подчёркивает социальные различия, которые влияют на отношения между людьми.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как пространство выбора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нередко сталкиваются с необходимостью выбирать между личной выгодой и внутренней честностью. Трифонов внимательно показывает, как такие решения меняют характер и поведение человека.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Карьера и компромисс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московской прозе Трифонова семейные отношения становятся испытанием нравственной зрелости. Внутренние конфликты героев раскрываются особенно ясно именно в кругу семьи и близких связей.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ответственность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интеллигенции и советского города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прозы Юрия Трифонова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у Трифонова тесно переплетены: личная история героя почти всегда раскрывается через семейную память и городскую повседневность.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находятся память и нравственный выбор; именно они связывают частную жизнь персонажей с историей эпохи.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Тематический анализ произведений Юрия Трифонова по учебному обзору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733" y="13424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проза говорила о буднях без украшательства: читатели узнавали в ней реальные московские квартиры, служебные отношения, бытовые конфликты и напряжение эпохи застоя.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629733" y="2277620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Трифонов особенно убедительно писал о внутреннем раздвоении человека, когда внешне правильный поступок может скрывать уступку совести, а тихий выбор оказывается нравственно тяжёлым.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29733" y="3212787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Современников привлекала психологическая точность: персонажи у него не делятся на безупречных и виноватых, а показаны как люди, вынужденные жить в сложных обстоятельствах.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29733" y="41479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ценили и за сдержанную интонацию. Отсутствие прямого пафоса делало выводы ещё сильнее: смысл возникал из деталей, пауз и недосказанности, а не из деклараций.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362400" y="326250"/>
            <a:ext cx="7498800" cy="5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Трифонова высоко ценили современники
</a:t>
            </a:r>
            <a:endParaRPr lang="en-US" sz="254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9359" y="1733225"/>
            <a:ext cx="4972782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Трифонова и ведущие темы каждого текста.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произведение раскрывает отдельную грань одной общей темы — ответственности человека перед собой, семьёй и временем.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Программные произведения Юрия Трифонова, указанные в учебном обзоре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83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и их смысловые центры
</a:t>
            </a:r>
            <a:endParaRPr lang="en-US" sz="283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произведения и взгляд на итог жизни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63700" y="2373650"/>
            <a:ext cx="2591400" cy="21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1970-х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поздней прозе Трифонова усиливается интерес к возрасту, опыту и внутреннему подведению итогов. Герои всё чаще оглядываются на прожитое и оценивают не один поступок, а целую цепь решений.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85275" y="2373650"/>
            <a:ext cx="2591400" cy="21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1970-х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особенно настойчиво связывает личную судьбу с исторической памятью. Прошлое в его текстах перестаёт быть фоном и становится мерой ответственности, которую человек несёт перед собой и близкими.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57050" y="2373650"/>
            <a:ext cx="2591400" cy="21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1981 год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Трифонова его поздние произведения прочитываются как итог размышлений о времени, вине и невозможности отменить сделанный выбор. Именно поэтому они сохраняют сильное нравственное звучание.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78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Трифонов важен для школьного чтения
</a:t>
            </a:r>
            <a:endParaRPr lang="en-US" sz="2878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Трифонов помогает увидеть, как личность формируется в столкновении с обстоятельствами: школьник получает не готовый ответ, а точный пример того, как рождается нравственная позиция в повседневной жизни.
</a:t>
            </a:r>
            <a:endParaRPr lang="en-US" sz="1172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тексты особенно ценны для 11 класса, потому что соединяют психологическую глубину, исторический контекст и разговор о цене компромисса — теме, близкой любому взрослеющему читателю.
</a:t>
            </a:r>
            <a:endParaRPr lang="en-US" sz="1172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Трифонову в разные десятилетия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писателю поддерживается и читательским опытом, и школьным изучением, где особенно востребованы его повести о совести и памяти.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внимания приходится на 1970-е, но дальнейшее чтение не ослабевает: Трифонов остаётся значимым автором культурной памяти.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Периодизация литературной известности и последующего изучения Юрия Трифонова по учебному обзору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Трифонов: проза о совести, памяти и ответственности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Трифонов показал, что история человека складывается из ежедневных решений, а не только из крупных событий. Его проза учит видеть цену компромисса и хранить нравственную память.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2026-05-20T02:28:48Z</dcterms:created>
  <dcterms:modified xsi:type="dcterms:W3CDTF">2026-05-20T02:28:48Z</dcterms:modified>
</cp:coreProperties>
</file>