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«Илья Муромец и Соловей-разбойник»: богатырь, подвиг и народный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1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путь Ильи Муромца: опасная дорога, победа над врагом и торжество справедливости.
</a:t>
            </a:r>
            <a:endParaRPr lang="en-US" sz="3613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произведение устного народного творчества: героическая песня-сказание о подвигах богатырей. В отрывке об Илье Муромце видны торжественный тон, повторы, постоянные эпитеты, преувеличение и образ защитника земли Русской. В 6 классе текст учат как пример мужества, долга и чести.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 и почему этот текст изучают в 6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былинного сюжета и время его создания
</a:t>
            </a:r>
            <a:endParaRPr lang="en-US" sz="2745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возникали в Древней Руси и долгое время существовали прежде всего в устной форме — их рассказывали и исполняли на память.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Сказители и передача из поколения в поколение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— сказители — сохраняли тексты и интонации. Так былина переходила от старших к младшим, оставаясь узнаваемой по содержанию и манере.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народная фантазия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многих сюжетов лежат реальные представления о княжеской Руси. Но рядом всегда есть вымысел, чудесные детали и заметные преувеличения.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Узнаваемое пространство в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прямо называются Муром, Киев, дороги и леса. Поэтому события связываются с картиной жизни Древней Руси.
</a:t>
            </a:r>
            <a:endParaRPr lang="en-US" sz="1358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показан сильным, спокойным и уверенным богатырём. Его мощь чувствуется не в хвастовстве, а в поступках: он действует так, чтобы люди могли спокойно ехать по дороге.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физическая сила, выдержка и верность долгу. Для описания и изображения подходят доспехи, оружие, конь, широкая дорога и древнерусский город на фоне.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не требует похвалы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и чувство долга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Соловей-разбойник как враг и нарушитель порядка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Соловей-разбойник живёт у лесной дороги и мешает людям ездить безопасно. Его опасность связана не с поединком «честно на равных», а с угрозой из засады.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он грабит путников и пугает их страшным свистом. От этого возникает чувство хаоса: дорога перестаёт быть дорогой для добрых дел и превращается в место беды.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становится резким контрастом Илье Муромцу. Богатырь защищает дорогу и восстанавливает порядок, а Соловей-разбойник олицетворяет жестокость и разрушение.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былины и их роль в сюжете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образы соединяются в общий смысл: защита Руси противопоставлена угрозе и разрушению.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«защита — разрушение» работает через функции героев: Илья охраняет порядок, Соловей порождает опасность, а власть фиксирует результат подвига.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из былины «Илья Муромец и Соловей-разбойник» (обобщение по тексту и ролям персонажей).
</a:t>
            </a:r>
            <a:endParaRPr lang="en-US" sz="10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былине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героя: от Мурома к Киеву — и к признанию через победу.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дорога из Мурома в Киев так важна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былине — это испытание. На пути герою приходится проходить препятствия и сталкиваться с лесной опасностью, где обычная поездка легко превращается в беду.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пути показывает главный замысел: богатырь защищает не только себя и не ради личной славы. Его задача — обеспечить безопасность дороги для всех путников.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Мурома в Киев соединяет несколько смыслов сразу: родной дом и труд как источник сил, опасность как проверку характера и служение как итог, ради которого герой берёт на себя риск.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Ильи Муромца и Соловья-разбойника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главный конфликт: сила героя оказывается служением людям, а сила врага превращается в угрозу и разрушение.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поступков оказывается справедливость, уважение к богатырю становится закономерным. Страх и осуждение вызывают действия, приносящие вред.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признаки — по содержанию отрывка и общему смыслу былины «Илья Муромец и Соловей-разбойник».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в былине: как народное слово усиливает впечатление
</a:t>
            </a:r>
            <a:endParaRPr lang="en-US" sz="2029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Преувеличенная сила Ильи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делает мощь богатыря особенно заметной. Смысл не в бытовой точности, а в ясном художественном сигнале: перед нами защитник, равного которому трудно представить.
</a:t>
            </a:r>
            <a:endParaRPr lang="en-US" sz="1349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чудовищный свист Соловья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свист в былине изображён через преувеличение. Так страх звучит сильнее слов и становится частью образа врага, нарушающего порядок на дороге.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Торжественный, запоминающийся образ подвига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Преувеличения поддерживают напевность и величавую манеру повествования. Благодаря им подвиг воспринимается как исключительное событие, ради которого и существует былинный рассказ.
</a:t>
            </a:r>
            <a:endParaRPr lang="en-US" sz="12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былинной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Былинная речь строится на повторах и устойчивых оборотах: они делают текст удобным для слушания и помогают сказителю «вести» слушателей по сюжету. Такие повторяемые формулы поддерживают напевность.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много постоянных эпитетов — например, для богатыря, дороги или князя. Эти художественные «ярлыки» помогают сразу понять настрой эпизода и подчеркивают торжественный тон повествования.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усиливается преувеличениями, а темп речи часто замедляется. В результате события звучат величаво: сила богатыря и грозность противника ощущаются сильнее, чем в обычной бытовой речи.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интонации и медленное, размеренное изложение создают эффект народной песни. Поэтому былина воспринимается как рассказ, который можно исполнять вслух и запоминать без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в былинном мире: три сценические картины
</a:t>
            </a:r>
            <a:endParaRPr lang="en-US" sz="215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княжеский пир — место признания подвига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былинном мире Владимир связан с Киевом и княжеским пиром. Когда богатырь приносит победу, княжеская трапеза превращается в сцену благодарности и уважения. Здесь подчёркивается, что подвиг оценивают не за громкие слова, а за пользу для земли.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порядок: князь как «хранитель» доброй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Владимира показывает правителя, который поддерживает порядок. Он принимает решения, а дружина делает власть зримой. В такой картине Илья Муромец выступает как сила, которая служит общему благу и помогает миру дольше оставаться безопасным.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и терем: как выглядит власть в былине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Владимира, воображение рисует княжеский терем и окружение — дружину. Эти детали помогают ощутить масштабы Киева и значение княжеского двора. Илья приходит к правителю с итогом своей борьбы, а победа становится общей радостью.
</a:t>
            </a:r>
            <a:endParaRPr lang="en-US" sz="8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9121"/>
            <a:ext cx="4392900" cy="20737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образов: защитник и разбойник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показывает, чем отличаются Илья Муромец и Соловей-разбойник: где они действуют, как обращаются с людьми и чем заканчивается их противостояние. Это помогает понять нравственную оценку в былине.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усиливает главный смысл: сила становится ценностью только тогда, когда служит справедливости и безопасности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анализ отрывка былины «Илья Муромец и Соловей-разбойник».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сюжете былины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«добра» — порядок и защищённая дорога, а «зло» проявляется в том, что путь превращается в ловушку для путников.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направлено на оберегание людей, сила получает нравственный смысл; страх и насилие, наоборот, разрушают общую жизнь.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смысловым акцентам текста (без точных числовых данных).
</a:t>
            </a:r>
            <a:endParaRPr lang="en-US" sz="13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былина об Илье Муромце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для защиты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побеждает не ради личной выгоды, а ради безопасности других. Былина показывает: настоящий богатырь действует там, где людям грозит беда.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 и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учит слушать голос совести и держать слово. Его спокойная решимость помогает отличать добро от зла даже в сложной дороге и опасных встречах.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слабых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ценит внимательность к людям: защита становится заботой о тех, кто сам не может противостоять страху. Так доброта становится частью богатырского служения.
</a:t>
            </a:r>
            <a:endParaRPr lang="en-US" sz="13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былине меняется образ Соловья-разбойника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«сказочность» у дороги
</a:t>
            </a:r>
            <a:pPr algn="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сначала кажется почти волшебным источником ужаса. Его сила держится на страхе: путники не просто боятся, а теряют уверенность и возможность спокойно ехать.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потеря власти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Ильи Соловей превращается из «властителя» дороги в побеждённого врага. Этот финальный поворот показывает: зло кажется сильным только до встречи с защитником.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Илья — и страх встречает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Ильи меняется ход событий. Разбойник больше не диктует правила дороге: его грозность сталкивается с реальной защитой и волей богатыря.
</a:t>
            </a:r>
            <a:endParaRPr lang="en-US" sz="11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колорит: какие детали создают атмосферу древности
</a:t>
            </a:r>
            <a:endParaRPr lang="en-US" sz="257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Атмосферу былины создают крупные, узнаваемые детали: лесная дорога, богатырский конь, оружие, княжеский двор и древнерусский город. Важным становится ощущение пути и значительных событий.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бытовых мелочей усиливает торжественность. Слушатель словно попадает в особый мир, где важны поступки и исход борьбы. Для визуального ряда особенно подходят старинные доспехи и городские стены.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образы и мотивы былины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признания подвига закрепляет идею общественной оценки: победа богатыря важна всей земле, а не только ему самому.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строится на столкновении угрозы с защитой; поэтому ключевыми становятся дорога, враг и результат борьбы — победа и порядок.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мотивам текста (без опоры на точные статистические подсчёты).
</a:t>
            </a:r>
            <a:endParaRPr lang="en-US" sz="13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культуре России: почему образ живёт
</a:t>
            </a:r>
            <a:endParaRPr lang="en-US" sz="2434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пересказы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 сохраняется в книгах и школьных пересказах, где героический путь становится понятным каждому. Через чтение укрепляется связь с народной традицией и смыслом подвига.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художественные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Илью изображают как воплощение силы и справедливости: доспехи, конь, величавые позы подчеркивают характер богатыря. Так художественный образ закрепляет представление о народном идеале.
</a:t>
            </a:r>
            <a:endParaRPr lang="en-US" sz="108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экранизации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истории обращаются к былинному сюжету, чтобы показать ценности мужества и долга. В мультфильмах конфликт обычно объясняется проще, но идея защиты людей сохраняется.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народная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устойчивые культурные символы помогают помнить о герое как о защитнике земли Русской. Благодаря этому Илья Муромец узнаваем и для детей, и для взрослых.
</a:t>
            </a:r>
            <a:endParaRPr lang="en-US" sz="12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Подвиг, который служит Родине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утверждает победу защитника над опасным врагом и идею служения Родине. В центре — справедливость, долг и забота о людях, благодаря которым Илья заслуживает славу делами.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2026-05-15T04:48:53Z</dcterms:created>
  <dcterms:modified xsi:type="dcterms:W3CDTF">2026-05-15T04:48:53Z</dcterms:modified>
</cp:coreProperties>
</file>