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предложения: что это такое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важно, а исполнитель остаётся неназванным.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 входят в группу односоставных: в них есть только главный член — сказуемое, а подлежащее не называется.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начинается в синтаксисе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узнаваемый признак: по форме глагола видно, что действие есть, а действующее лицо не обозначено.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сказуемого чаще всего показывает, что исполнитель действия не назван.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тема «Односоставные предложения»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34492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языку, 6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в предложении и проверьте форму сказуемого.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здесь не подлежащее, а действие, выраженное сказуемым в характерной форме.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неопределённо-личное предложение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встречаются каждый день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стене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рядом с расписанием висит объявление: «Книги выдают в библиотеке». Рядом — короткая запись о конкурсе. Такие фразы сразу сообщают главное и не перегружают читателя лишними словами.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 в новостях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городском стенде пишут: «Строят новую школу», а в новостной заметке — «Сообщили о погоде». В обоих случаях важен факт, а не имя того, кто его сообщил.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правилах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двери можно увидеть: «Вход запрещён», в классе — «Уроки закончили». Подобные надписи звучат кратко и ясно, потому что сообщают о действии без указания исполнителя.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неопределённо-личное предложение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быстрого разбора предложения на уроке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глагола встречаются чаще всего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употребляются формы сказали, открыли, нашли, привезли. Они сообщают о завершённом действии, при этом лицо остаётся неназванным.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бывают принесут, сообщат, подготовят, откроют. Такие формы передают событие, которое ещё только произойдёт, но уже известно по содержанию.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формы говорят, пишут, строят, читают. Они помогают показать действие как происходящее сейчас, без названного исполнителя.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задания к теме «Неопределённо-личные предложения»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часто выбирают простые и узнаваемые глаголы, чтобы легче увидеть общий признак.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примеров форма множественного числа помогает скрыть исполнителя; в речи особенно привычны формы настоящего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сказуемого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такое предложение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показывает сам факт события. Читатель сразу понимает, что произошло, даже если не знает, кто именно это сделал.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названного исполнителя делает фразу короче. Это удобно в объявлениях, сообщениях и инструкциях, где важно быстро передать смысл.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из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понятно, кто действует, но в самом предложении это не говорится. Поэтому внимание остаётся на результате, а не на 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06251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синтаксису русского языка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тип предложения, чтобы не путать его с другими односоставными конструкциями.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неопределённо-личного предложения есть действие, но исполнитель не назван; это отличает его от других односоставных типов.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односоставными предложениями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объявлении важно быстро понять, что произошло и что нужно сделать. Неопределённо-личные предложения помогают убрать лишние слова и оставить только главное сообщение. Поэтому текст читается легче и звучит естественно.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 делу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заметке о городском событии часто пишут: «Открыли новую площадку» или «Подготовили выставку». Такие формулировки сразу сообщают факт. Читатель узнаёт главное раньше, чем ему называют всех участников.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без лишних деталей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люди нередко опускают того, кто действует, если это и так понятно из ситуации. Получается короткая, удобная фраза: «Передали расписание» или «Спросили у учителя». Речь становится динамичнее и проще.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в диалоге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такие предложения нужны в 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неопределённо-личные предложения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речи, в которых действие важнее названного исполнителя.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безличными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безличном предложении нет действующего лица вообще, а в неопределённо-личном оно есть, только не названо. Чтобы не ошибиться, нужно смотреть не только на смысл, но и на грамматическую форму сказуемого.
</a:t>
            </a:r>
            <a:endParaRPr lang="en-US" sz="907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стараются найти подлежащее в каждом предложении. Но в неопределённо-личном предложении его нет, и это нормально. Главный член здесь — сказуемое, которое и передаёт основное действие.
</a:t>
            </a:r>
            <a:endParaRPr lang="en-US" sz="907" dirty="0"/>
          </a:p>
        </p:txBody>
      </p:sp>
      <p:sp>
        <p:nvSpPr>
          <p:cNvPr id="9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форму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возникает, когда не обращают внимания на окончание глагола. Для этого типа предложений важны формы множественного числа: пишут, сообщили, построили. Именно они подсказывают нужный разбор.
</a:t>
            </a:r>
            <a:endParaRPr lang="en-US" sz="9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«Неопределённо-личные предложения», 6 класс.
</a:t>
            </a:r>
            <a:endParaRPr lang="en-US" sz="929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три равные группы примеров. В учебных заданиях чаще всего сначала замечают настоящие формы, потому что они привычнее в 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подходят для неопределённо-личных предложений, но в речи и учебных примерах чаще заметны формы настоящего времени.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сказуемого в 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простых примеров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новый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сказуемое — строят. Подлежащее отсутствует, а само действие выполняют неизвестные люди. Важнее факт строительства, чем-то, кто именно работает на объекте.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объявили конкурс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главным членом тоже является сказуемое объявили. Исполнитель не назван, но по смыслу понятно, что сообщение сделали сотрудники школы. Предложение сообщает о событии кратко и ясно.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19978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окном шумят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внимание сосредоточено на действии шумят. Кто именно шумит, не уточняется. Такая форма помогает передать наблюдение или впечатление, не называя участников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63463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где действие связано с говорящим, а где исполнитель не назван.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форме глагола можно понять говорящего или собеседника, предложение определённо-личное. Если исполнитель не назван, а действие выражено во множественном числе, это неопределённо-личное предложение.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определённо-личные и неопределённо-личные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 в литературе и новостях
</a:t>
            </a:r>
            <a:endParaRPr lang="en-US" sz="2055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герой может сказать: «Позвали на собрание» или «Передали записку». Такая фраза звучит естественно и передаёт живой разговор. Автор не отвлекает читателя лишними уточнениями и сохраняет темп сцены.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заметке часто пишут: «Открыли спортивный зал» или «Сообщили о начале ремонта». Читатель сразу понимает, что произошло. Благодаря такой форме текст выглядит точным, кратким и удобным для быстрого чтения.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и газетном тексте такие предложения помогают выделить само событие. Слова говорят, пишут, построили, привезли передают движение сюжета. Изображение книги и новостной полосы хорошо покажет этот приём.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«Неопределённо-личные предложения».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группы чаще встречаются в сообщениях, другие — в описании событий. Это помогает быстрее находить нужные примеры в 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 объединяют глаголы разных смысловых групп, но чаще всего они передают сообщение, действие или движение без названного исполнителя.
</a:t>
            </a:r>
            <a:endParaRPr lang="en-US" sz="119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глаголов в таких предложениях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 — сказуемое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предложении есть только один главный член. Именно сказуемое сообщает о действии, а подлежащее не называется и не требуется для понимания смысла.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 назван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совершают люди, но их не называют в самом предложении. Это делает высказывание кратким и позволяет сосредоточиться на факте, а не на участниках.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узнать тип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стоит в форме множественного числа: пишут, сообщили, построили. Если увидеть такую форму и отсутствие подлежащего, предложение можно распознать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которую легко узнать в 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 делают речь краткой и точной: действие названо, а исполнитель остаётся неуказанным. Если помнить форму сказуемого и отсутствие подлежащего, такие предложения легко находить и разбирать.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2026-05-28T06:23:20Z</dcterms:created>
  <dcterms:modified xsi:type="dcterms:W3CDTF">2026-05-28T06:23:20Z</dcterms:modified>
</cp:coreProperties>
</file>