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Салтыков-Щедрин: писатель-сатирик и критик общественных пороков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гротеска, разоблачавший власть, лицемерие и социальную несправедливость.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жил в эпоху резких перемен, когда реформы соседствовали с неравенством и чиновничьим произволом. Именно этот исторический опыт сделал его сатиру точной, злой и по-настоящему общественно значимой.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и рождение сатиры Салтыкова-Щедрина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1826: рождение в Спас-Угле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Салтыков родился 15 января 1826 года в усадьбе Спас-Угол Тверской губернии. Детство прошло в дворянской среде, где он рано увидел помещичий быт.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крепостной зависимостью крестьян и сословным неравенством сформировали его острое чувство социальной несправедливости. Эти впечатления позже стали основой его прозы.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детских лет закрепил недоверие к привилегированным слоям и интерес к жизни простых людей. В будущем это определило критический тон его произведений.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школа и круг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получил серьёзную гуманитарную подготовку в Московском дворянском институте и Царскосельском лицее. Учёба расширила его кругозор и приучила к внимательному наблюдению за обществом.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появились его первые публикации, а взгляды формировались под влиянием натуральной школы. Уже тогда заметны ирония, интерес к социальной правде и наблюдательность.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интересы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М. Е. Салтыкова-Щедрина, 1826–1889.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его интерес к общественным противоречиям и сатирическому взгляду на действительность.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писателя развивалась от раннего формирования к зрелой сатире и итоговой прозе.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Вятская ссылка дала Салтыкову-Щедрину редкую возможность увидеть провинциальную администрацию изнутри. Он ежедневно сталкивался с порядками, где страх и формальность подменяли ответственность.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укрепилось его внимание к доносительству, подчинению и административному произволу. Позднее эти наблюдения легли в основу многих произведений о власти и бюрократии.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рутина, канцелярские бумаги и общение с чиновниками стали для него живым материалом. Так возникли точные сатирические образы безличной государственной машины.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Вятке и наблюдение провинциальной жизни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журнальная среда сделала сатиру Салтыкова-Щедрина острее
</a:t>
            </a:r>
            <a:endParaRPr lang="en-US" sz="2052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трибуна общественного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 ссылки писатель снова включился в литературную жизнь и одновременно продолжал государственную службу. Журналы «Современник» и «Отечественные записки» дали ему пространство для прямого разговора с читателем и быстрой реакции на события. Его тексты стали острее и публицистичнее.
</a:t>
            </a:r>
            <a:endParaRPr lang="en-US" sz="86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спорит с эпохой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журнальной среде Салтыков-Щедрин оказался среди авторов, не отделявших искусство от общественной позиции. Он писал так, будто вступал в спор с целой системой взглядов. Отсюда — резкость, актуальность и постоянное ощущение нравственного выбора.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для внимательного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ведущих изданиях помогли ему выработать стиль, где художественный образ соединён с точной социальной наблюдательностью. Читатель видел не отвлечённую схему, а знакомую реальность, узнаваемую в чиновнике, помещике или добропорядочном лицемере.
</a:t>
            </a:r>
            <a:endParaRPr lang="en-US" sz="8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реальную жизнь через гротеск: привычные явления у него намеренно доведены до предела, чтобы стала видна их внутренняя нелепость и жестокость.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делает частный сюжет шире конкретного случая. Через сказку, символ или условный образ он говорит о механизмах общества, знакомых читателю в любой эпохе.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гипербола помогают разоблачать ложь власти, бюрократическую пустоту и самодовольство. Смех у писателя почти всегда имеет горький, обличительный смысл.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манера приближает авторскую речь к живому разговору. Благодаря этому сатира звучит естественно, а комическое нередко переходит в трагическое.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метод Салтыкова-Щедрина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центральной остаётся тема нравственного и социального неблагополучия общества.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Салтыкова-Щедрина: «История одного города», «Господа Головлёвы», «Сказки», «Пошехонская старина», «Помпадуры и помпадурши».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разные жанры у Салтыкова-Щедрина соединяются общей критикой общественных пороков.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проблематика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1869–1870: создание романа-памфлета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было написано как хроника вымышленного города Глупова. Уже сама форма летописи подчёркивает условность, за которой скрывается узнаваемая историческая реальность.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как модель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символом государства, где власть существует отдельно от народа. Здесь высмеиваются произвол, бессмысленность распоряжений и привычка к подчинению.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градоначальников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череда правителей показывает повторяемость насилия, самодурства и беспринципности. Каждый новый градоначальник не решает проблемы, а лишь усиливает хаос.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обнажает механизм подавления общества и делает власть предметом беспощадного анализа. Именно поэтому он стал одной из самых резких сатир на российскую государственность XIX 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города»: сатирическая модель государства
</a:t>
            </a:r>
            <a:endParaRPr lang="en-US" sz="2285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 (1869–1870)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Гротескное разнообразие образов показывает, как по-разному может выглядеть одно и то же безответственное властвование.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равны по сатирической значимости: каждый разоблачает отдельную форму политического и нравственного искажения.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градоначальников в «Истории одного города»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раскрывает, как собственничество и расчёт постепенно разрушают родственные связи. Внешняя благопристойность семьи лишь скрывает холод, отчуждение и страх живого чувства.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Иудушка Головлёв становится не просто персонажем, а художественным символом лицемерия, которое маскируется речами о морали и порядке, но приносит моральное опустошение всем вокруг.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«Господа Головлёвы»: семья как пространство духовного распада
</a:t>
            </a:r>
            <a:endParaRPr lang="en-US" sz="2087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 берёт знакомые сказочные модели и переносит их во взрослую социальную реальность, где вместо чудес действуют страх, произвол и человеческая слабость.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«Сказки» как форма социальной критики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Аллегорические персонажи помогают показать не отдельных людей, а общественные типы: чиновника, помещика, обывателя, пассивного «мудреца», который боится самой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этих текстах быстро оборачивается горьким выводом: беспомощность одних и власть других поддерживают несправедливый порядок, а не случайное недоразумение.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«Премудрый пискарь», «Дикий помещик» и «Как один мужик двух генералов прокормил» остаются понятными и сегодня, потому что говорят о вечных социальных отношениях.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логика перехода от наблюдения реальности к нравственному выводу в произведениях Салтыкова-Щедрина.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щедринская сатира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писателя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последовательно разоблачал крепостническое наследие, чиновничий произвол и привычку принимать социальное неравенство как норму, заставляя читателя смотреть на власть критически.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несправедливости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человек ценен не происхождением и должностью, а нравственной ответственностью, способностью мыслить самостоятельно и не соглашаться с унижением слабого.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достоинства личности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 считал, что литература должна не развлекать, а будить совесть, помогать различать правду и ложь и напоминать о нравственном суде над эпохой.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обществом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речевых пласта соединяются и создают острый сатирический эффект.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языка произведений М. Е. Салтыкова-Щедрина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речь, просторечие и канцеляризмы у Щедрина сталкиваются намеренно: официальные формулы звучат пусто, а живая народная речь выявляет истинную оценку происходящего.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1880-х годах писатель тяжело болел, но не прекращал работу: его поздние тексты сохраняли остроту, гражданскую направленность и требовательность к обществу.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 Санкт-Петербурге 10 мая 1889 года Салтыков-Щедрин был признан одним из главных русских сатириков XIX века, чьё имя стало литературным ориентиром.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литературное признание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мотивы возвращаются в романах, сказках и миниатюрах, поэтому его мир воспринимается как единая система общественной критики.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тем показывает цельность авторской позиции и устойчивый интерес к механизмам социального неблагополучия.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Салтыкова-Щедрина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86" y="1808050"/>
            <a:ext cx="4346929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М. Е. Салтыкова-Щедрина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и общественные итоги его творчества.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значение писателя не ограничивается одной эпохой: он обновил формы сатиры и повлиял на последующее развитие русской прозы.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Салтыкова-Щедрина для русской литературы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смех как нравственный суд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Салтыкова-Щедрина учит видеть за комическим образом общественную правду. Его книги и сегодня заставляют критически оценивать власть, равнодушие и унижение человеческого достоинства.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2026-05-23T11:32:01Z</dcterms:created>
  <dcterms:modified xsi:type="dcterms:W3CDTF">2026-05-23T11:32:01Z</dcterms:modified>
</cp:coreProperties>
</file>