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«Слонёнок» Редьярда Киплинга: сказка для урока русского языка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Любознательный слонёнок, неожиданный вопрос и яркое приключение.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Редьярд Киплинг создал сказки, которые легко читать вслух и запоминать. В них есть юмор, повторяющиеся фразы и неожиданные открытия. История о слонёнке особенно хорошо показывает, как простой вопрос может привести к важному событию.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«Слонёнок» интересно читать школьникам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— это небольшая часть большого произведения. Он помогает увидеть один важный эпизод и понять, о чём идёт речь, даже если вся сказка ещё не прочитана.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отрывок из текста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обычно есть завязка, заметное событие и выразительный финал. Поэтому он удобен для анализа на уроке: текст короткий, но смысл в нём уже раскрывается.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слонёнке показывает не всю сказку, а только один яркий момент. Этого достаточно, чтобы заметить характер героя и понять главную мысль эпизода.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Слонёнок в сказке маленький, смелый и очень любопытный. Он не стесняется спрашивать, даже если взрослым его вопросы кажутся смешными или слишком прямыми.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такой герой близок младшим школьникам. Он напоминает, что задавать вопросы — это полезно, потому что так человек узнаёт больше о мире и учится думать самостоятельно.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сказки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ещё мало знает о том, что его окружает. Он слушает взрослых, но не хочет останавливаться на простых ответах и ищет собственное понимание.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видится слонёнок в начале истории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важно не просто услышать объяснение, а разобраться самому. Поэтому слонёнок внимательно смотрит, задаёт вопросы и идёт туда, где может найти ответ.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поведение делает сюжет живым. Желание узнать новое становится для героя настоящим двигателем, который ведёт его к необычному приключению.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вопрос, который запускает действие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Слонёнок задаёт свой первый важный вопрос. Ему хочется узнать больше, чем уже сказали взрослые, и именно это толкает его вперёд.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реке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поисках ответа герой оказывается у реки. Там начинается настоящий эпизод приключения, в котором обычный вопрос превращается в событие.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опыт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опасностью меняет слонёнка. Он получает первый жизненный урок и уже не смотрит на мир так, как прежде.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1436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 в сказке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Хитрость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 говорит не прямо, а с уловками и обманом. Его речь звучит притворно вежливо, но за ней скрывается опасность для доверчивого героя.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крокодила делает эпизод тревожным. Читатель понимает, что встреча может закончиться плохо, и поэтому следит за событиями особенно внимательно.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оттенок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угрозу, образ крокодила остаётся частью сказки. Его поведение вызывает не только страх, но и лёгкую улыбку от неожиданной сцены.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Слонёнок задаёт вопросы так прямо и серьёзно, что это выглядит немного смешно. Он ещё не умеет осторожничать, поэтому его слова звучат наивно и трогательно.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Крокодил, наоборот, вызывает тревогу. Рядом с его хитростью наивность героя делает сцену особенно запоминающейся. Читатель одновременно улыбается и настораживается.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 опасное в одном эпизоде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встречи с опасностью слонёнок становится внимательнее. Он уже не спешит так беззаботно и начинает лучше замечать, что происходит вокруг него.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учит героя быть осторожнее. Теперь его любопытство сочетается с наблюдательностью, а не только с желанием немедленно получить ответ.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 сказке показывается взросление. Один трудный момент помогает слонёнку понять, что знание приходит не только из вопросов, но и из опыта.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поведение героя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744" y="1191478"/>
            <a:ext cx="14137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30431" y="3242778"/>
            <a:ext cx="169650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как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Слонёнок не молчит, а спрашивает. Именно вопрос открывает путь к действию и превращает обычный день в маленькое приключение.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важно слышать, что говорят другие, и отвечать на сказанное. Диалог помогает герою искать правду, а читателю — следить за развитием мысли.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отрывок, нужно замечать слова, интонацию и поступки персонажей. Это хорошая тренировка для урока русского языка и работы с текстом.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мира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в сказке показано как сила, которая помогает учиться. Слонёнок хочет узнать сам, а не повторять чужие слова без понимания.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— любознательность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взросления и первых уроков жизни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247725" y="1128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встреча с опасностью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реки герой сталкивается с хитрым крокодилом и впервые понимает, что не каждый ответ бывает безопасным. Этот момент делает его осторожнее и внимательнее.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26850" y="2871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новый взгляд на мир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приключения слонёнок уже не так наивен. Он учится замечать последствия своих поступков и понимает: знания приходят не только из слов, но и из опыта.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2889925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любопытство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Слонёнок задаёт вопрос, потому что ему действительно хочется понять мир. Его интерес кажется взрослым смешным, но именно он толкает героя к первому важному открытию.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Киплинг строит текст на повторяющихся оборотах и чётком ритме. Благодаря этому сказку легко читать вслух, а отдельные фразы быстро запоминаются детьми.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сказки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 отрывке короткие и выразительные. Они помогают удерживать внимание младших школьников и делают событие понятным даже при первом знакомстве с текстом.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много живых диалогов. Реплики персонажей создают ощущение движения, а также помогают лучше услышать характер каждого героя.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сохраняет юмор, образность и динамику оригинала. Поэтому история звучит ярко, не теряя простоты и ясности для детского чтения.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Хобот в истории — не просто внешняя деталь, а важный признак слона. Он связан с тем, как животное добывает еду, пьёт воду и познаёт окружающий мир.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читателя хобот становится знаком будущей силы героя. Через эту деталь сказка показывает, что даже необычная особенность может быть полезной и нужной.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сказке важен образ хобота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14361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30097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26715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 сказки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Жаркая Африка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Солнечный, тёплый мир задаёт особое настроение сказке. На таком фоне приключение слонёнка выглядит ярко и чуть-чуть диковинно для детей.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у воды начинается важное событие. Река в тексте становится местом встречи, где любопытство героя приводит его к неожиданному разговору.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пространство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просторы создают ощущение свободы и движения. Герой словно оказывается в большом мире, где всё нужно рассматривать внимательно и не спеша.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саванны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этого мира выглядят по-разному: одни вызывают улыбку, другие — настороженность. Такое соседство помогает сказке быть одновременно весёлой и напряжённой.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вопросы — это не пустая болтовня, а способ узнать правду. Если спрашивать вдумчиво, можно открыть для себя много нового.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слонёнка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быть осторожным и наблюдательным. Любопытство полезно, когда герой не забывает смотреть по сторонам и замечать признаки опасности.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приключение может изменить взгляд на мир. Слонёнок получает первый урок жизни и становится чуть серьёзнее и умнее.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один яркий поворот делает отрывок особенно запоминающимся: интерес героя мгновенно превращается в событие, которое легко представить и пересказать.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вопрос запускает всё приключение.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отрывка из сказки Редьярда Киплинга «Слонёнок»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Киплинг часто создавал истории, где объясняется, почему животные выглядят именно так. Это не сухое объяснение, а весёлая сказка с фантазией и неожиданной логикой.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писатель любит повторения и ритм. Благодаря этому его сказки легко слушать, запоминать и пересказывать даже младшим школьникам.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«Слонёнок» продолжает этот приём особенно ярко. Здесь важны вопрос, приключение и объяснение, которое как будто рождается прямо из самой истории.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сказки из этого круга тоже учат видеть в мире что-то необычное. Обычные животные у Киплинга становятся героями с характером и собственной тайной.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сказки Киплинга и общий приём писателя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вопрос может привести к важному знанию. Слонёнок не боится спросить и поэтому проходит маленькое, но поучительное приключение.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соединяет шутку, тревогу и полезный вывод: интерес к миру помогает учиться, а опыт делает героя внимательнее и мудрее.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отрывка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21721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5269" y="119147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631" y="11953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231" y="3216303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5031" y="3228437"/>
            <a:ext cx="218400" cy="19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работы с текстом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8894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Слонёнок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отрывка. Это слово помогает назвать персонажа и обсудить его характер: он маленький, смелый и очень любознательный.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292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Хобот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деталь образа слона. С этим словом удобно рассматривать, как автор показывает особенности животного и его будущую пользу.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88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связано с желанием узнавать новое. Оно помогает понять, почему герой задаёт вопросы и почему сюжет начинает двигаться.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8894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передаёт сам ход событий. Оно помогает увидеть, что обычный вопрос в сказке превращается в маленькое путешествие к открытию.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38292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связано с умением замечать детали. Для разбора текста оно важно, потому что слонёнок учится смотреть на мир внимательнее.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«Слонёнок» стоит читать на уроке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отрывок помогает детям увидеть, как вопрос превращается в событие, а событие — в урок. В сказке есть юмор, опасность и понятная мысль о пользе любознательности.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2026-05-21T16:37:17Z</dcterms:created>
  <dcterms:modified xsi:type="dcterms:W3CDTF">2026-05-21T16:37:17Z</dcterms:modified>
</cp:coreProperties>
</file>