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сцепленного наследования генов: основные темы урока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близко расположенных генов на одной хромосоме вместе: ключевые понятия и примеры.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наследственности и основы сцепления генов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Мендель ввёл основы наследования, считая гены независимыми. Морган доказал в XX веке сцепленное наследование, изменив генетические представления.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«сцепление генов»: суть явления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 — передача нескольких генов, расположенных близко на одной хромосоме, вместе при образовании клеток в мейозе.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образуют группы сцепления, число которых соответствует количеству пар хромосом в организме, обеспечивая совместную передачу признаков.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имеет 23 пары хромосом, каждая представляет отдельную группу сцепления, включающую множество связанных генов.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генетика, 2022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сцепления в геноме человека соответствуют числу пар его хромосом.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имеет 23 пары хромосом, каждая представляет отдельную группу сцепления, включающую множество связанных генов.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
</a:t>
            </a:r>
            <a:endParaRPr lang="en-US" sz="9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7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открытия: работа Моргана с дрозофилами
</a:t>
            </a:r>
            <a:endParaRPr lang="en-US" sz="2974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Морган в 1910-х годах выявил, что окраска глаз и форма крыльев дрозофилы наследуются вместе, указывая на сцепление генов.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эксперименты показали, что не все гены передаются независимо, что дало новый взгляд на механизмы наследуемости.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опытов Моргана: соотношение родительских и рекомбинантных признаков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Моргана, 1910–1912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потомков унаследовали исходные признаки, но часть приобрела новые сочетания благодаря кроссинговеру.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родительских признаков подтверждает близость генов на хромосоме и сцепленное наследование.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разрыва сцепления: кроссинговер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мейоза гомологичные хромосомы обмениваются участками, что позволяет гетерозиготным аллелям формировать новые комбинации.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кроссинговера зависит от расстояния между генами: чем дальше они расположены, тем выше вероятность обмена.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является источником генетического разнообразия, снижая эффект сцепления и поддерживая эволюцию.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148334"/>
            <a:ext cx="4843800" cy="17879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сцепленного наследования у человека и животных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близость расположения генов у различных видов и влияние сцепления на проявление признаков.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X-сцепленные признаки проявляются чаще у самцов из-за наличия одной X-хромосомы.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справочники,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расстояния между генами на частоту кроссинговера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близко друг к другу, редко разделяются в процессе кроссинговера, наследуются как единое целое.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генами измеряется в морганидах, что отражает вероятность рекомбинации.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расстояние между генами, тем выше вероятность их разъединения и образования новых генетических комбинаций.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знание помогает строить точные генетические карты и планировать методы селекции.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картирование: назначение и понятие морганиды
</a:t>
            </a:r>
            <a:endParaRPr lang="en-US" sz="2443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карты создаются на основе данных о частоте кроссинговера между генами. Они показывают относительное расположение генов на хромосоме, что помогает проследить наследование признаков.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строятся генетические карты?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Морганида — это единица измерения расстояния на генетической карте, соответствующая 1% вероятности кроссинговера между двумя генами. Она является фундаментальной для определения порядка генов.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морганида?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генетической карты на модели дрозофилы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 Т., 1913, наследственная биология дрозофил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карта позволяет оценить расстояния между генами на хромосоме, что помогает понять их сцепленность и вероятность кроссинговера.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чем меньше расстояние, тем сильнее сцепление между генами, что прямо влияет на наследуемость признаков.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 у высших растений: практические примеры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гороха наблюдается сцепление между генами, контролирующими цвет цветков и форму семян, что подтверждает возможность совместной передачи признаков.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аграрной селекции сцепление используют, чтобы одновременно сохранять несколько ценных признаков, например, устойчивость к болезням и высокую урожайность.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групп сцепления позволяет селекционерам планировать гибридизацию для оптимального комбинирования генов и повышения эффективности селекционной работы.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79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сцепленного наследования и кроссинговера
</a:t>
            </a:r>
            <a:endParaRPr lang="en-US" sz="2479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Биология наследственности, учебник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сцепленного наследования для эволюции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помогает сохранить полезные комбинации генов, которые повышают адаптацию и выживаемость организмов в изменяющихся условиях среды.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насекомых сцепленные группы генов обеспечивают устойчивость к паразитам и окружающей среде, что способствует эволюционному успеху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12168"/>
            <a:ext cx="4843800" cy="1460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X-сцепленных и аутосомных признаков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2020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наследовании признаков на X-хромосоме и аутосомах у различных видов.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X-сцепленные признаки имеют пол-зависимый характер проявления, аутосомные признаки наследуются независимо от пола.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сцепления в наследовании заболеваний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ответственные за наследственные болезни, часто находятся рядом на хромосоме и наследуются как единая группа, что облегчает их совместное изучение.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сцепления способствует разработке молекулярных тестов, позволяющих выявлять риск наследственных патологий на ранних стадиях.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муковисцидоз и наследственный полипоз связаны с наличием сцеплённых локусов, что важно для диагностики и прогнозирования заболеваний.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у домашних животных
</a:t>
            </a:r>
            <a:endParaRPr lang="en-US" sz="266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используют сцепление генов, чтобы одновременно закрепить окрас шерсти и строение тела у определённых пород собак, что повышает качество и тип породы.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Узаконивание желаемых признаков у собак через сцепление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лошадей выявлены сцепленные участки ДНК, определяющие масть и телосложение. Это помогает заводчикам предсказывать и сохранять нужные характеристики.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масти и телосложения у лошадей: роль сцепления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 в практической селекции растений и животных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сцеплении помогают одновременному закреплению нескольких признаков, таких как высокая урожайность и устойчивость к вредителям.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 важные сорта создаются с учётом сцепления генов, что улучшает качество продукции и снижает затраты на выращивание.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сцепление используется для закрепления комплексов признаков, влияющих на здоровье и продуктивность животных.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селекции основываются на картах сцепления, что ускоряет выведение новых сортов и пород с нужными характеристиками.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400" y="2574987"/>
            <a:ext cx="8426700" cy="220542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700" y="360000"/>
            <a:ext cx="84267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 рекорды о сцепленных группах генов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932075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вида некоторых бабочек одна группа сцепления объединяет до 30 генов, отвечающих за разнообразие окраса и рисунка крыльев. Это влияет на защиту и размножение.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264700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человеческом геноме самая большая сцепленная группа расположена на первой хромосоме и содержит более 2000 генов, отвечающих за множество функций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сцепленного наследования в биологии и медицине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объясняет сложные генетические связи и применяется в селекции, диагностике и биотехнологиях, открывая новые возможности для науки и здоровья человека.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2026-05-09T05:10:40Z</dcterms:created>
  <dcterms:modified xsi:type="dcterms:W3CDTF">2026-05-09T05:10:40Z</dcterms:modified>
</cp:coreProperties>
</file>