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опорная система человека: основные темы урока
</a:t>
            </a:r>
            <a:endParaRPr lang="en-US" sz="250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основа тела, поддерживает, защищает и помогает двигаться.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скелета: от древности к современности
</a:t>
            </a:r>
            <a:endParaRPr lang="en-US" sz="2385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скелете развивались тысячелетиями — от находок древних цивилизаций до детального изучения анатомии в эпоху Возрождения и современных технологий исследования костей.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в костях производит кровяные клетки, а в костях накапливаются необходимые для организма минеральные вещества, такие как кальций и фосфор.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жизненно важные органы: череп уберегает головной мозг, а грудная клетка защищает сердце и лёгкие от повреждений.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формирует прочный каркас тела, поддерживая его форму и обеспечивая устойчивость во время движений и в покое.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скелета: поддержка, защита, движение
</a:t>
            </a:r>
            <a:endParaRPr lang="en-US" sz="23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костей: основные части и их назначение
</a:t>
            </a:r>
            <a:endParaRPr lang="en-US" sz="2029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имеют тело — диафиз, и два конца — эпифизы. Надкостница покрывает кость, обеспечивая её защиту и питание через питательные сосуды.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костей расположены компактное вещество — даёт прочность, и губчатое — облегчает вес и участвует в обмене веществ. Сосуды и нервы снабжают кость питательными веществами.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кости, как бедренная и плечевая, служат опорой и участвуют в движениях, выдерживая нагрузку тела.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кости, например, черепные и лопатки, защищают внутренние органы от повреждений и поддерживают форму тела.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кости, расположенные в запястьях и предплюсне, придают гибкость и подвижность конечностям, способствуя точным движениям.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кости, например позвонки, имеют сложное строение, сочетая функции защиты и поддержки, обеспечивая гибкость позвоночника.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костей по строению и назначению
</a:t>
            </a:r>
            <a:endParaRPr lang="en-US" sz="27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количества костей у человека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новорождённого: множество отдельных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рождения у ребёнка около 270 отдельных костей, многие из которых состоят из хряща. Со временем некоторые из них срастаются, формируя взрослый скелет.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скелет: 206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около 206 костей, так как в процессе роста происходит слияние некоторых костных элементов, обеспечивая прочность и стабильность структуры.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костей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детей более гибкие и эластичные, легко восстанавливаются после травм благодаря большему содержанию органических веществ в костной ткани.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костей по отделам скелета человека
</a:t>
            </a:r>
            <a:endParaRPr lang="en-US" sz="201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конечностей составляют более половины всех костей скелета и обеспечивают большую часть подвижности тела.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костей в конечностях способствует разнообразию и тонкости движений, тогда как осевой скелет даёт опору и защиту.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скелета на осевой и добавочный
</a:t>
            </a:r>
            <a:endParaRPr lang="en-US" sz="2502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Осьевой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череп, позвоночник и грудную клетку, служит главной опорой и обеспечивает защиту внутренних органов и спинного мозга.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поясов конечностей и свободных конечностей — рук и ног, отвечает за широкий диапазон движений и выполнение сложных задач.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8 мозговых и 14 лицевых костей, образующих жёсткую защиту для мозга и органов чувств.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Лицевые кости создают структуру челюстей, обеспечивая возможность жевания и ясно артикулировать речь.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органы зрения, слуха, обоняния, а также служит основой для крепления мышц головы и шеи.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строение и значение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позвоночника: функции и особенности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семи позвонков, обеспечивает поддержку головы и её подвижность. Позволяет повороты и наклоны туловища, включая важные ткани и сосуды.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двенадцать позвонков, соединённых с рёбрами. Обеспечивает крепость и защиту грудной клетки и внутренних органов.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массивных позвонков выдерживают основную нагрузку тела, обеспечивая подвижность и амортизацию при ходьбе, беге, других движениях.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структура и роль в дыхании и защите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двенадцати пар рёбер, грудиной спереди и грудных позвонков сзади, обеспечивая прочную защиту жизненно важных органов грудной полости.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только защищает сердце и лёгкие, но и обеспечивает подвижность, позволяя грудной клетке расширяться при вдохе и служит местом прикрепления мышц плечевого пояса.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движение скелета верхних конечностей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— основа подвижности рук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включает ключицу и лопатку, связывая верхние конечности с туловищем. Он обеспечивает свободу движения и стабильность, позволяя рукам двигаться в разных направлениях.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свободной верхней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 соединена с двумя костями предплечья — локтевой и лучевой. Такая структура обеспечивает возможность сгибания, разгибания и вращения руки.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— инструмент точных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руки содержит 27 костей, что обеспечивает высокую подвижность и точность движений, позволяя захватывать и манипулировать объектами.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роль скелета нижних конечностей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нижней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Тазовые кости формируют прочный основанный пояс, соединяющий ноги с позвоночником. Они поддерживают вес тела и обеспечивают устойчивость при стоянии.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бедра и голени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крупная в организме, а голень состоит из большеберцовой и малоберцовой костей, вместе обеспечивая опору и амортизацию при ходьбе и беге.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и её важность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содержит 26 костей и работает как амортизатор и опорная платформа, давая человеку равновесие и способность совершать разнообразные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466029"/>
            <a:ext cx="4646100" cy="2384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и сходства в строении скелетов, связанные с образом жизни и функциями, которые выполняют разные виды млекопитающих, включая человека и кошку.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скелетов человека и млекопитающих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отражает приспособление к разным способам передвижения и активности: человек адаптирован к прямохождению, кошка — к гибкости и прыжкам.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костей в детском и подростковом возрасте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у детей происходит благодаря хрящевым зонам роста, которые постепенно заменяются костной тканью в процессе окостенения, особенно интенсивного в период полового созревания.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развития скелета важны поступление кальция и витамина D, полноценное питание и регулярные физические нагрузки, которые стимулируют формирование прочных и здоровых костей.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переломов и особенности восстановления у детей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Поперечные и косые переломы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Поперечные переломы проходят под прямым углом к кости, а косые имеют наклон. У детей такие переломы чаще возникают при падениях и требуют правильного обездвиживания для быстрого срастания.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Оскольчатые переломы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оскольчатых переломах кость разбивается на несколько фрагментов. У детей благодаря эластичности костей регенерация происходит быстрее, но необходима тщательная медицинская помощь.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неподвижность повреждённой части тела, используя шины или подручные средства, и вызвать скорую помощь для дальнейшего лечения и предотвращения осложнений.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скелета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и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витамин D необходимы для укрепления костей. Их дефицит приводит к заболеваниям, таким как рахит и остеопороз, поэтому важно питаться сбалансированно и принимать солнечные ванны.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здоровье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мышцы и скелет, повышают плотность костной ткани и улучшают кровообращение, что способствует профилактике травм и заболеваний.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курения, умеренное потребление алкоголя, соблюдение личной гигиены и полноценный сон — всё это помогает сохранить здоровье костей и предотвращает хронические патологии.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костях человека
</a:t>
            </a:r>
            <a:endParaRPr lang="en-US" sz="1799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Костная ткань полностью обновляется каждые 7-10 лет, что обеспечивает её восстановление и поддержание прочности в течение жизни. 2. В костях содержится около 99% всего кальция организма, играющего важную роль.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Бедренная кость — самая прочная и массивная в теле человека, способна выдерживать значительные нагрузки. 2. После 21 года рост костей завершается, и кости со временем становятся более хрупкими из-за снижения минерализации.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культуре, науке и повседневной жизни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 мифах и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культурах скелеты символизируют переход между жизнью и смертью, зачастую изображаются в фольклоре и искусстве как напоминание о бренности существования.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скелетов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изучению костных останков ученые восстанавливают образ жизни и внешний вид древних человека, что помогает понять историю развития цивилизаций и эволюцию.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медицинские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 и компьютерная томография помогают врачам изучать скелет, диагностировать болезни и проводить эффективное лечение, а также обучать студентов-медиков.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фундамент здоровья и движения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играет ключевую роль в поддержке тела, движении и защите органов, формирование его здоровья начинается с детства и зависит от правильного образа жизни и медицинской поддержки.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2026-05-08T15:07:55Z</dcterms:created>
  <dcterms:modified xsi:type="dcterms:W3CDTF">2026-05-08T15:07:55Z</dcterms:modified>
</cp:coreProperties>
</file>