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смысл выражения «Нет ничего настолько хорошего, чтобы не могло быть лучше»
</a:t>
            </a:r>
            <a:endParaRPr lang="en-US" sz="27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стремления к совершенству через философию и культуру.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выражения в истории и культуре
</a:t>
            </a:r>
            <a:endParaRPr lang="en-US" sz="347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сформировалась в эпоху Просвещения, отражая веру в прогресс, свободу развития и личную инициативу как движущие силы общества XVIII–XIX веков.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понимание совершенства
</a:t>
            </a:r>
            <a:endParaRPr lang="en-US" sz="343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философии совершенство рассматривается как идеал, редко достижимый, однако служащий ориентиром для нравственного и интеллектуального развития личности.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подчеркивал, что идеалы существуют в отдельной, совершенной форме, недосягаемой в материальном мире, что делает стремление к совершенству важным, но вечным процессом.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философские школы видят в совершенстве динамический процесс, стимулирующий постоянное обновление знаний и улучшение социальных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Лампочка Эдисона: триумф упорства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провёл свыше тысячи экспериментов, прежде чем изобрёл эффективную лампочку. Этот процесс демонстрирует силу настойчивости и постоянного улучшения.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Райт и рождение авиации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усовершенствования конструкции самолёта привели к успешному полёту в 1903 году, символизируя начало новой эры в транспорте и технике.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эволюция глобальных коммуникаций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ARPANET 1969 года до современной сети интернет — путь непрерывных технологических достижений и усовершенствований, меняющих жизнь миллионов людей.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Вековые примеры настойчивости и инноваций
</a:t>
            </a:r>
            <a:endParaRPr lang="en-US" sz="29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3546"/>
            <a:ext cx="3929100" cy="1323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технологий: от изобретения до современных устройств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этапы эволюции ключевых технических достижений, подчёркивая важность постоянных улучшений.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технологий зависит от последовательного совершенствования и адаптации к новым требованиям.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технические архивы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эффекта незавершенности
</a:t>
            </a:r>
            <a:endParaRPr lang="en-US" sz="352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Зейгарник показывает, что незавершённые дела запоминаются лучше, мотивируя человека к решению и улучшению. Этот феномен стимулирует внимание и поддерживает интерес.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вызывает активизацию когнитивных ресурсов, что усиливает желание доводить начатое до логического конца и совершенствовать результат.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постоянном стремлении к улучшениям может формироваться перфекционизм, приводящий к повышенному уровню стресса и эмоциональной усталости.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мотивацией и принятием ограничений необходим для сохранения психологического здоровья и эффективного развития личности.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ошибок и критики в прогрессе
</a:t>
            </a:r>
            <a:endParaRPr lang="en-US" sz="3132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выступают основой научного метода, давая ценные уроки и открывая новые направления для исследований и инноваций.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Конструктивная критика способствует совершенствованию идей и методов — классический пример: критический анализ механики Ньютона стал толчком для теории относительности Эйнштейна.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в цифрах
</a:t>
            </a:r>
            <a:endParaRPr lang="en-US" sz="319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ускорение научно-технического развития с каждым десятилетием в XX–XXI веках.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экспоненциальный рост инноваций, подтверждающий постоянное стремление к улучшению.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Агентство по патентам и товарным знакам США (USPTO)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 в литературе: символы переосмысления
</a:t>
            </a:r>
            <a:endParaRPr lang="en-US" sz="2443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тексты неоднократно переводились, что отражает попытки адаптировать смысл произведений к современному восприятию и языковым особенностям.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интерпретации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социокультурных условий стимулируют переосмысление произведений, подчеркивая актуальность классики для новых поколений.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времени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русской литературы можно проследить, как исторический контекст влияет на восприятие произведений Пушкина, Толстого и Достоевского.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плавания: инвентарь и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и инновационные методики тренировок помогли спортсменам постоянно улучшать результаты на международных соревнованиях, включая Олимпийские игры.
</a:t>
            </a:r>
            <a:endParaRPr lang="en-US" sz="1124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показатели атлетов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данных, улучшенных материалов и специализированных программ подготовки повысило возможности спортсменов, способствуя обновлению мировых рекордов.
</a:t>
            </a:r>
            <a:endParaRPr lang="en-US" sz="1194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спортивным вершинам: технологии и методики
</a:t>
            </a:r>
            <a:endParaRPr lang="en-US" sz="2535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пути постоянного обновления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учебные программы регулярно пересматриваются с учётом глобальных изменений и требований рынка труда, что обеспечивает актуальность знаний и готовность выпускников к реалиям будущего.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технологии, включая цифровые платформы и мультимедийные доски, способствуют вовлечению учащихся и развитию их критического мышления, повышая эффективность усвоения материала.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включение обратной связи от учеников и педагогов позволяет оперативно корректировать методы и содержание образования, формируя более адаптивную и комфортную учебную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Перфекционизм: двойственность стремления к лучшему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Перфекционизм стимулирует рост личности, задавая высокие стандарты и усиливая мотивацию к достижению целей. Вместе с тем, чрезмерная фиксация на безупречности может привести к постоянному чувству неудовлетворённости.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подчеркивают необходимость баланса: здоровое стремление к улучшениям сопряжено с принятием собственных ограничений, что снижает уровень тревожности и предотвращает эмоциональное выгорание.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изменения: совершенствование институтов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образование стало ключевым этапом в повышении уровня грамотности и культурного развития общества, способствуя социальной мобильности и равенству.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реформы направлены на защиту прав человека и борьбу с дискриминацией, отражая изменение общественных ценностей и требований к справедливости.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системе здравоохранения, включая развитие обязательного медицинского страхования, повышают доступность и качество медицинских услуг для широких слоёв населения.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институты постепенно адаптируются к вызовам современности, внедряя инновационные подходы для повышения своей эффективности и прозрачности.
</a:t>
            </a:r>
            <a:endParaRPr lang="en-US" sz="11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моральное устаревание технологий
</a:t>
            </a:r>
            <a:endParaRPr lang="en-US" sz="305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темп обновлений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технологического прогресса заставляет пользователей регулярно обновлять устройства и программное обеспечение, что ведёт к быстрому обесцениванию даже недавно приобретённых продуктов. Такая динамика отражает кратковременность актуальности инноваций.
</a:t>
            </a:r>
            <a:endParaRPr lang="en-US" sz="1228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освоение новых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появление новых технологий требует от человека постоянного обучения и адаптации, что влияет на профессиональные навыки и образ жизни, формируя потребность в постоянном саморазвитии и готовности к изменениям.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дилеммы: всегда ли совершенствование приносит благо?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открывает невиданные возможности, но порождает этические вопросы о вмешательстве в природу и потенциальных последствиях для будущих поколений.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вызывает опасения относительно утраты рабочих мест, приватности и контроля над решениями, принимаемыми машинами.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аспектом является оценка долгосрочных социальных и экологических эффектов нововведений, чтобы избежать негативных последствий и обеспечить устойчивое развитие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субъективное удовлетворение: противоречие показателей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значительный рост технологических инноваций за столетие, уровень субъективного счастья населения остаётся стабильным, отражая явление гедонистической адаптации.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свидетельствуют, что материальный прогресс не гарантирует повышения общего благополучия, подчёркивая сложность взаимосвязи между инновациями и качеством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Gallup World Poll,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приложения для планирования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школьников используют специализированные приложения для эффективного распределения учебной нагрузки и досуга, что способствует улучшению продуктивности и снижению стресса.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ресурсы для учебы и досуга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учебники и образовательные платформы делают процесс обучения более увлекательным и доступным, расширяя знания и стимулируя самостоятельность.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Фитнес-трекеры и контроль здоровья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носимых устройств позволяет учащимся отслеживать физическую активность и состояние здоровья, что мотивирует к ведению активного и сбалансированного образа жизни.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Усовершенствования в повседневной жизни учащихся
</a:t>
            </a:r>
            <a:endParaRPr lang="en-US" sz="25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вечного стремления к улучшению
</a:t>
            </a:r>
            <a:endParaRPr lang="en-US" sz="266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положительные и отрицательные эффекты постоянного стремления к развитию личности и общества, основанные на исследованиях психологии и социологии.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стремление к совершенствованию способствует развитию, однако несбалансированное отношение может привести к психологическим проблемам и снижению качества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психологии развития,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показывают, что сочетание целеустремленности с принятием достигнутых результатов способствует внутренней гармонии и снижает стресс.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журнал, 2023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признают важность баланса между стремлением к успеху и умением ценить достигнутое.
</a:t>
            </a:r>
            <a:endParaRPr lang="en-US" sz="18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совершенства: путь и смысл
</a:t>
            </a:r>
            <a:endParaRPr lang="en-US" sz="2936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невозможности абсолютного совершенства открывает дорогу к гармоничному развитию и укреплению самооценки, делая стремление к лучшему осознанным и ценным элементом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2026-05-08T06:23:43Z</dcterms:created>
  <dcterms:modified xsi:type="dcterms:W3CDTF">2026-05-08T06:23:43Z</dcterms:modified>
</cp:coreProperties>
</file>