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тип Плоские черви — основные темы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Ознакомимся с плоскими червями: их строением, жизнью и значением для природы и человека.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черви: древние обитатели разных сред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появились более 500 миллионов лет назад и живут в воде, почве и внутри животных. Свободноживущие встречаются в водоёмах, паразиты — в организмах хозяев. Они важны для экосистем и иногда вызывают болезни.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плоских червей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Вариативность формы и размера тела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 плоских червей плоские и вытянутые, могут быть в виде ленты, листа или ланцета. Размеры колеблются от миллиметров до нескольких метров, как у бычьего цепня, достигающего 20 м в длину.
</a:t>
            </a:r>
            <a:endParaRPr lang="en-US" sz="1270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и внешние особенности кожи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черви покрыты ресничками, паразитические — защитной кутикулой. Цвета обычно светлые, но у тропических видов встречаются яркие оттенки, что помогает приспосабливаться к окружающей среде.
</a:t>
            </a:r>
            <a:endParaRPr lang="en-US" sz="123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плоских червей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лишены вторичной полости, органы погружены в плотную ткань — паренхиму, обеспечивающую поддержку тела и внутренние функции.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кожа и мышцы образуют кожно-мускульный мешок, что позволяет выполнять движения и защищаться от повреждений.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лестничного типа взаимодействует с органами чувств — глазками и рецепторами, пищеварительная система преимущественно замкнутая, выделительная — протонефридии.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5219" y="1145300"/>
            <a:ext cx="5913655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в строении, питании, образе жизни и регенерации между двумя группами плоских червей.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свободноживущих и паразитических плоских червей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черви потеряли некоторые структуры, адаптируясь к жизни внутри хозяина.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класса плоских червей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черви (Турбеллярии)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свободноживущие обитатели пресных вод характеризуются наличием ресничек и мощной регенерацией. Пример — белая планария, играющая роль в разложении органики.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Ленточные черви (Цестоды)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членистые паразиты, лишённые пищеварительной системы. Их тело состоит из сколекса и множества проглоттид, каждый из которых способен размножаться.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 (Трематоды)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черви с упрощенным телом и присосками. Их жизненный цикл включает несколько хозяев, например, печёночная двуустка развивает стадии в улитках и млекопитающих.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черви: строение и образ жизни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развитую мускулатуру, что обеспечивает гибкость и возможность быстрого движения в водной среде.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Питаются микроорганизмами и органическими остатками, тем самым способствуя очистке водоёмов.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в пресной воде, передвигаются с помощью ресничек, что позволяет им активно искать пищу и избегать опасностей.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выдающейся способностью к регенерации — способны восстанавливать утраченные части тела до полного восстановления.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и жизненный цикл сосальщиков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сосальщиков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плоское, снабжено двумя присосками для крепления внутри хозяина. Многие органы упрощены, зато половые железы развиты для обильного размножения.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печёночной двуустки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 яиц в воде, далее идут стадии внутри улитки, после чего личинки заражают травоядных. Взрослые особи поселяются в печени и завершают цикл.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Ленточные черви: паразитизм и строение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состоит из головки со средствами прикрепления и множества члеников с половыми органами, что обеспечивает массовое размножение.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имеют пищеварительной системы, питаясь через кожу, впитывая готовые питательные вещества из организма хозяина.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Могут достигать впечатляющих размеров, например, бычий цепень — до 20 метров, выделяя тысячи яиц, что обеспечивает широкое распространение.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плоских червей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черви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свободноживущих ресничных червей пищеварительная система разветвленная и замкнутая, позволяющая эффективно переваривать пищу внутри тела.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представлена протонефридиями — клетками с мерцательными жгутиками, которые выводят из организма отходы обмена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плоских червей адаптированы к паразитическому образу жизни, оказывая значимое влияние на здоровье животных и экосистемы.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свободноживущих и паразитических видов плоских червей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 видно, что паразитические формы плоских червей преобладают и требуют повышенного внимания в медицине и экологии.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зоологии беспозвоночных, 2023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органы чувств плоских червей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плоских червей имеет лестничное строение с парными нервными стволами, связанными поперечными перемычками, обеспечивая координацию движений.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виды обладают развитыми глазными пятнами, способными воспринимать интенсивность света, что помогает ориентироваться в среде обитания.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осязательные ворсинки и хеморецепторы у свободноживущих реагируют на прикосновения и химические вещества, способствуя поиску пищи и избеганию опасности.
</a:t>
            </a:r>
            <a:endParaRPr lang="en-US" sz="1377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виды имеют сильно редуцированные органы чувств из-за жизни внутри хозяина, где внешние раздражители существенно ограничены.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плоских червей: механизмы и особенности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Гермафродитизм у плоских червей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плоских червей являются гермафродитами, обладая мужскими и женскими половыми органами в одном организме. Это позволяет им эффективно размножаться в условиях ограниченного числа партнёров.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и регенерация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виды, например планарии, способны к регенерации потерянных частей и делению тела на новые особи, что служит эффективным способом размножения и восстановления.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и перекрёстное оплодотворение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половом размножении происходят обмен и оплодотворение между разными особями, что обеспечивает генетическое разнообразие и адаптационные преимущества для популяции.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печёночной двуустки: основные стадии
</a:t>
            </a:r>
            <a:endParaRPr lang="en-US" sz="2276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сложной смены хозяев и превращений.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плоских червей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плоские черви способствуют разложению органических веществ, играя важную роль в поддержании чистоты водоёмов и почв.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черви контролируют численность хозяев, но при массовых заражениях могут вызвать серьёзные эпидемии, влияя на экономику и здоровье животных.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также служат пищей для многих водных и наземных хищников, поддерживая устойчивость пищевых цепей.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плоских червей для человека: болезни и профилактика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паразиты: фасциолёз и описторхоз
</a:t>
            </a:r>
            <a:endParaRPr lang="en-US" sz="1241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черви, такие как печёночная двуустка, вызывают заболевания, которые поражают печень и приводят к серьёзным осложнениям. Симптомы включают боль, плохое самочувствие и похудение.
</a:t>
            </a:r>
            <a:endParaRPr lang="en-US" sz="1270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меры против заражения
</a:t>
            </a:r>
            <a:endParaRPr lang="en-US" sz="1241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Тщательная термическая обработка мяса и рыбы, санитарный контроль и личная гигиена являются основой предотвращения инфекций, вызываемых паразитическими плоскими червями.
</a:t>
            </a:r>
            <a:endParaRPr lang="en-US" sz="12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854231"/>
            <a:ext cx="3975900" cy="15377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паразиты, вызываемые ими болезни, хозяев и характерные симптомы.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заболеваний, вызываемых плоскими червями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различаются клиническими проявлениями и требуют индивидуальных профилактических подходов.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Минздрава РФ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санитарное значение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и тщательный санитарный контроль водоёмов способствуют уменьшению риска инфицирования.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Ветеринарный и медицинский надзор, лабораторные исследования позволяют своевременно выявлять очаги заражения и проводить профилактические мероприятия.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Обязательная тепловая обработка мяса и рыбы предотвращает заражение паразитами, способными вызвать серьёзные заболевания у человека и животных.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биологической грамотности населения снижает распространение паразитических заболеваний и укрепляет здоровье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плоских червях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Восстановительная способность планарий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Планарии могут полностью регенерировать утраченные части тела. Даже маленький фрагмент способен восстановить полноценный организм, что изучается для медицины и биотехнологий.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разнообразие видов плоских червей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данный момент описано свыше 28 000 видов плоских червей, обитающих на всех континентах. Новый вид постоянно может быть открыт в тропических регионах.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Рекордные размеры ленточных червей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длинный ленточный червь превышает 20 метров в длину. Такой размер позволяет ему занимать обширное пространство в кишечнике хозяина.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изучения и безопасного обращения с плоскими червями
</a:t>
            </a:r>
            <a:endParaRPr lang="en-US" sz="2991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— ключевые организмы экосистем и медицины. Осведомлённость и меры защиты важны для здоровья людей и животных, а исследование их биологии обогащает науку.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2026-05-08T21:33:52Z</dcterms:created>
  <dcterms:modified xsi:type="dcterms:W3CDTF">2026-05-08T21:33:52Z</dcterms:modified>
</cp:coreProperties>
</file>