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«Русалочка» Г. Х. Андерсена: сказка о мечте, доброте и выборе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«Русалочка» (1837) — история мечты: юная героиня спасает принца и делает трудный выбор.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место «Русалочки» в литературе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Ганс Христиан Андерсен — датский писатель XIX века, мастер литературных сказок. В его историях чудеса всегда связаны с чувствами и внутренним миром героев. «Русалочка» — одна из самых известных сказок, где особенно важны сострадание и самоотверженность.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сказки: море и суша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начинается в подводном царстве морского царя. Море показано красивым, но замкнутым миром, где русалки живут по своим правилам и заботятся друг о друге.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Суша, где живут люди, кажется Русалочке свободной и необыкновенно притягательной. Её тянет туда не из любопытства ради любопытства, а из мечты о другой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двух миров создаёт главный конфликт: родной дом и мечта о жизни на земле. Между этими желаниями Русалочке предстоит пройти путь испытаний.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Русалочки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последовательности событий сказки Г. Х. Андерсена «Русалочка».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Русалочки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Русалочка добрая, смелая и очень мечтательная. Она не ограничивается собственными желаниями: сначала спасает принца, а затем терпит боль, чтобы приблизиться к своей мечте о любви и новой жизни.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связан с молчанием и нежностью: после сделки она оказывается лишена возможности говорить о чувствах. В этой тишине особенно заметны верность, одиночество и готовность к жертве.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1254" y="1324825"/>
            <a:ext cx="4200342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 и их роль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истории и как каждый персонаж помогает раскрыть тему выбора и цены мечты.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персонажи «разворачивают» выбор Русалочки с разных сторон: мечта, влияние сделки, человеческое равнодушие и семейный контекст показывают цену желаний.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Г. Х. Андерсена «Русалочка».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18" y="2954337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78847"/>
            <a:ext cx="311100" cy="24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53095"/>
            <a:ext cx="311100" cy="27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сказке — не просто радость. Для Русалочки это путь, который затрагивает гордость, терпение и готовность менять привычную жизнь ради другого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Самопожертвование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Русалочка делает выбор поступками: сначала спасает принца, потом принимает последствия сделки. Её доброта проявляется в том, что она думает не только о себе.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и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Русалочка проходит через боль и одиночество. Это меняет её внутренний мир: героиня учится понимать, что такое ответственность за собственные решения.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момент — отказ убить принца, даже когда жизнь становится трудной. Так сказка подчёркивает ценность милосердия и сохранения верности себе.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её цена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новом мире кажется светлой, но оказывается связанной с потерями. Сказка показывает, что желание иногда требует очень тяжёлого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Русалочка теряет и что приобретает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Русалочка получает шанс быть рядом с принцем, последствия сделки затрагивают почти каждую сферу её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главное: в сказке мечта приносит не равную награду, а болезненный путь и глубокое испытание любви.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Х. Андерсен, «Русалочка»; обобщение сюжетных мотивов для визуального сопоставления.
</a:t>
            </a:r>
            <a:endParaRPr lang="en-US" sz="7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голоса и молчания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Русалочки в сказке — знак её личности и свободы быть услышанной. Он связан с правом говорить о своих чувствах и выбирать путь сердцем.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сделки с морской ведьмой она теряет голос и больше не может открыто объяснить, кто она и почему помогает принцу. Из-за этого её чувства остаются скрытыми для других.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делает образ героини ещё трогательнее: любовь, боль и надежда не превращаются в слова, а читаются в поступках и внутреннем переживании.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Андерсен показывает, что иногда трагедия начинается не только с событий, но и с невозможности быть понятым — и это усиливает сочувствие читателя.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образ родного и загадочного мира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дом и его сила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сказке — не просто место действия. Оно символизирует глубину, тайну и происхождение Русалочки, её родной уклад и привычную «точку опоры». Подводный мир красив и богат, но он отделён от людей невидимой границей.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отдалённость моря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красоте море становится одновременно преградой: Русалочка мечтает о суше, потому что чувствует ограниченность своего мира. Ощущение простора рядом с холодной отдалённостью от человеческой жизни делает это сравнение особенно выразительным.
</a:t>
            </a:r>
            <a:endParaRPr lang="en-US" sz="13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ведьма и цена желания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ведьма обещает Русалочке исполнить мечту: дать ей ноги и приблизить к миру людей. Но помощь не бескорыстна — сделка требует отказа от того, что для героини было главным.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новые ноги Русалочка отдаёт голос. С этого момента она не может говорить о своих чувствах и переживаниях, а каждое движение на суше превращается в боль, словно напоминание о плате.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подчёркивает: желание не всегда даётся легко и без последствий. Русалочка принимает решение сама, поэтому ей приходится нести и цену выбора, и его последствия до конца.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мира моря и мира людей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суша в сказке различаются не только внешне, но и по тому, что они дают героине: безопасность или риск, привычность или новые испытания. В финале становится ясно, что мечта приносит страдание вместе с надеждой.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защищает и поддерживает, а суша открывает мечту. Но цена мечты — риск, боль и эмоциональное одиночество, которые постепенно усиливают трагизм истории.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Г. Х. Андерсена «Русалочка».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любовь Русалочки становится трагической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и чувство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Русалочка спасает принца после кораблекрушения и постепенно начинает любить. Она действует не ради выгоды, а из сострадания, поэтому её надежда искренняя и уязвимая.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объяснить себя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усиливается тем, что Русалочка не может рассказать, кто она и почему сделала такой выбор. Её чувства остаются невысказанными, и это делает финал особенно печальным.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судьбы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не узнаёт спасительницу: в его жизни появляется другая девушка. Русалочке кажется, что любовь могла бы стать ответом, но реальность оказывается другой.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решения героини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поступков Русалочки в ходе сюжета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финала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 печальный, но он не лишает историю смысла. Русалочка не получает земного счастья, однако её доброта и готовность жертвовать собой остаются важными для читателя.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подчёркивается мысль: духовная сила сильнее внешней победы. Героине важнее сохранить милосердие, чем добиться личного выигрыша любой ценой.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Русалочка проходит путь выбора и отвечает за него, даже когда результат оказывается тяжёлым. В этом проявляется её взросление: она не отступает от себя ради спасения любой ценой.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учит ценить верность своим чувствам и ответственность за поступки. Многое в жизни нельзя изменить мгновенно, но можно оставаться человеком до конца.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сказки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эмоциональное напряжение растёт не сразу: надежда появляется после спасения, а затем с каждым шагом к мечте усиливаются боль и одиночество.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авторский замысел Андерсена: чувство героини движется от восхищения к испытаниям и возвращается к надежде, пусть и без земного счастья.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повороты отрывка из сказки Г. Х. Андерсена «Русалочка» (оценочная шкала настроения по этапам сюжета).
</a:t>
            </a:r>
            <a:endParaRPr lang="en-US" sz="7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437" y="1238150"/>
            <a:ext cx="35167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750" y="1238150"/>
            <a:ext cx="23445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показано как красивое, но замкнутое пространство. Оно звучит как родной мир Русалочки и одновременно как граница, отделяющая её мечту от человеческой жизни.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строит сюжет на противопоставлениях: море и суша, тишина и шум, свобода и зависимость. Повторяющиеся мотивы усиливают ощущение судьбоносности каждого шага.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молчания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голоса делает чувства Русалочки особенно выразительными. Её переживания заметны не словами, а действиями, паузами и внутренним напряжением.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боли и нежности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Телесные ощущения — боль при ходьбе — превращают мечту в реальное испытание. На этом фоне нежность и верность Русалочки становятся ещё более трогательными.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сказки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читателю 5 класса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мечта может быть очень красивой, но её исполнение не всегда приносит радость. Русалочка помогает другим и поэтому вызывает сочувствие: её выбор основан на доброте, а не на выгоде.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внешняя красота и перемены в жизни не равны внутреннему счастью. Доброта, верность себе и умение отвечать за поступки остаются главными даже тогда, когда всё складывается не так, как хотелось.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сказке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связывает волшебные события с человеческими чувствами и нравственным выбором. Через образы героев раскрывается цена желания и важность милосердия.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«море—суша» и «желание—плата» помогают понять главный урок: мечта меняет жизнь, но только ответственность и милосердие дают ей нравственную глубину.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Х. Андерсен, «Русалочка» (обобщение по тексту).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«Русалочка»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Андерсена остаётся важной благодаря сочетанию красоты, грусти и глубокого смысла. История Русалочки говорит о силе любви, ответственности за выбор, верности и доброте, учит сочувствию и размышлению.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2026-05-13T01:35:37Z</dcterms:created>
  <dcterms:modified xsi:type="dcterms:W3CDTF">2026-05-13T01:35:37Z</dcterms:modified>
</cp:coreProperties>
</file>