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7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«Жучка» из повести «Детство Темы»: страх, жалость и первый шаг к взрослению
</a:t>
            </a:r>
            <a:endParaRPr lang="en-US" sz="2793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эпизоде Тема встречает больную Жучку: страх сменяется состраданием и первым ответственным поступком.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Г. Гарин-Михайловский и повесть о детстве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Георгиевич Гарин-Михайловский жил в 1852–1906 годах: писал, инженерно мыслит и много путешествовал. «Детство Темы», созданное в конце XIX века, показывает взросление через точные бытовые подробности и переживания ребенка.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эпизода с Жучкой в повести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 Жучкой — одно из ключевых детских впечатлений Темы. Он не разрастается в приключение, но меняет то, как мальчик начинает смотреть на мир и на чужую боль.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разворачивается в деревенской жизни: рядом оказываются дом, двор, взрослые и животные. Именно в будничной обстановке особенно заметны жалость, беспомощность и первое серьезное сострадание.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случая внутренний мир героя становится взрослее. Читатель видит, что нравственные чувства рождаются не по приказу, а благодаря живому наблюдению и переживанию.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разворачиваются события в эпизоде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проходит путь от первого испуга к сочувствию и поступку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Жучки в эпизоде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страдание рядом с домом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Жучка показана не как «просто собака», а как существо, которому действительно больно. Ее состояние вызывает волнение и жалость у Тёмы. Так обычный двор превращается в место, где нужна помощь и сочувствие.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Беспомощность и доверие человеку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Жучки важны беспомощность и зависимость от заботы. Собака остается уязвимой и поэтому особенно нуждается в человеческом участии. Доверие к окружающим делает ее страдание заметнее и понятнее.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деревенская обстановка «работает» на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деревенская среда усиливает правдоподобие сцены: рядом хозяйственные постройки и привычный уклад. На таком фоне боль животного воспринимается острее. Читатель видит, как маленькое происшествие становится нравственным событием.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01462"/>
            <a:ext cx="421649" cy="374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главная мысль отрывка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как начало взросления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появляется не внезапно: Тема учится замечать чужую боль. Именно это превращает обычную ситуацию в шаг к нравственной зрелости.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начинается с внимания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проста: доброта рождается, когда человек действительно видит, что другому плохо. Тогда жалость становится не эмоцией, а первым движением к помощи.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слабому важнее привычной игры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показывает перелом: Тема действует не ради развлечения, а потому что откликается на страх и боль Жучки. Это и есть первый ответственный поступок.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момент нравственного роста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повести встреча с Жучкой — ключевая точка. Через личное переживание герой осознает ценность жизни и учится отвечать за свои чувства делом.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жалость в душе Темы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замечает Жучку и сталкивается с неприятной и непонятной ситуацией. Реакция начинается с испуга: мальчику трудно сразу понять, что происходит.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Растерянность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Испуг сменяется напряжением и растерянностью. Тема не проходит мимо: он наблюдает и постепенно приходит к мысли, что собака не просто «мешает».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жалость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понимает, что Жучке страшно и больно, появляется жалость. Чувства становятся устойчивее: ребенок перестает думать только о себе.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помочь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Жалость становится главным движением души. Тема стремится помочь, и вместе с этим в нем появляется внутреннее успокоение: он нашел правильный отклик.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859241"/>
            <a:ext cx="4300800" cy="17709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детали создают фон обычной жизни, где рождается сострадание.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эпизода — не внешнее событие, а внутренняя перемена Темы: сострадание возникает через наблюдение за слабым и его состоянием.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«Жучка» из повести «Детство Темы» (Н. Г. Гарин-Михайловский)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эпизоде и что важно в их образах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показывает чувства героя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передает состояние Темы через его действия и короткие реакции. Читатель видит, как мальчик сначала пугается, затем задерживает внимание и прислушивается к происходящему.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эпизоде сменяются быстро: испуг и удивление переходят в напряжение. Такой ритм помогает почувствовать, что Тема по-настоящему вовлечен в ситуацию.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Жалость показана не только словами, но и тем, что меняется поведение героя. Желание помочь становится ответом на страх и боль Жучки, а не просто сочувствием «на словах».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Важно, что автор почти не растягивает рассуждения. Вместо этого он показывает внутренний перелом через поступки, поэтому сцена кажется живой и убедительной.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приходится на момент, когда жалость превращается в конкретное стремление помочь. После этого эмоции «снижаются», так как внутренний выбор сделан.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показывает: главное в эпизоде — не внешнее происшествие, а внутреннее взросление. Изменение чувств ведет к нравственному поступку.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эпизода «Жучка» (наблюдение и логическое шкалирование по описанию эмоций героя)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Темы по ходу эпизода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2863" y="374512"/>
            <a:ext cx="222975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4350" y="1511954"/>
            <a:ext cx="300000" cy="266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444" y="3740887"/>
            <a:ext cx="185812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Реалистические детали в отрывке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двор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сцены вокруг Темы не «сказочный фон», а реальный двор: хозяйственные места, привычный порядок, детали, к которым ребенок привык. Благодаря этому переживание Жучки воспринимается как близкое и жизненное.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замечает повседневные элементы деревенской жизни: пространство возле дома, уголки хозяйства, естественные условия, где животное может оказаться в беде. Обычный быт делает происходящее правдоподобным.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собаки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Жучка показана через живые признаки страдания: беспомощность, страх, обращенность к человеку. Такие детали помогают понять, что перед нами не «персонаж», а существо, которому нужна помощь и защита.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реакция мальчика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Темы выглядят по-детски непосредственными: он замечает, пугается, напрягается, а затем начинает сочувствовать. Эта смена поведения читается как реальная внутренняя борьба, а не как игра.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7826"/>
            <a:ext cx="4569000" cy="1637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3145707"/>
            <a:ext cx="4569000" cy="16375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6" name="Text 1"/>
          <p:cNvSpPr txBox="1"/>
          <p:nvPr/>
        </p:nvSpPr>
        <p:spPr>
          <a:xfrm>
            <a:off x="356950" y="150773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двор — место, где всё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деревенского дома жизнь не отделена от животных: двор становится общим пространством для людей и живых существ. В тишине обычного дня особенно заметно, когда слабому становится страшно или больно. Именно здесь сочувствие Темы рождается естественно.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6950" y="3145618"/>
            <a:ext cx="39300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зависимость слабого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хозяйственными заботами видна трудность и бедность, из‑за которых помощь не всегда мгновенна. Животное оказывается в положении, где от человека зависит многое. Поэтому даже небольшое вмешательство превращается в настоящий нравственный выбор для ребенка.
</a:t>
            </a:r>
            <a:endParaRPr lang="en-US" sz="1343" dirty="0"/>
          </a:p>
        </p:txBody>
      </p:sp>
      <p:sp>
        <p:nvSpPr>
          <p:cNvPr id="8" name="Text 3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мир как фон нравственного выбора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чувства передаются не рассуждениями, а глаголами движения и короткими реакциями, близкими детскому восприятию.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1852–1906
</a:t>
            </a:r>
            <a:endParaRPr lang="en-US" sz="5428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творчества писателя связывается с реалистической манерой: язык держится на точных наблюдениях и понятных мальчику действиях.
</a:t>
            </a:r>
            <a:endParaRPr lang="en-US" sz="1947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Г. Гарин-Михайловский: годы жизни — 1852–1906 (биографические сведения).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мальчика разворачиваются как внутренний путь: от первой реакции к осмысленному действию. Для собаки ключевое — зависимость от человека и ожидание помощи.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контраст: ребенок учится сочувствовать через изменение собственных переживаний, а собака живет в состоянии нужды, где помощь особенно ценна.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данных: отбор и последовательность состояний по тексту эпизода «Жучка» (Н. Г. Гарин-Михайловский), без статистического измерения.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состояний Темы и Жучки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эпизод важен для образа Темы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впервые особенно ясно сталкивается с тем, что чужая боль нельзя объяснить «само пройдет». Он начинает воспринимать страдание как вопрос личной ответственности, а не как случайность.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раскрывает формирование совести: мальчик замечает слабость, не отворачивается и ищет способ помочь. Его доброта становится поступком, который меняет внутреннюю позицию героя.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помогает увидеть взрослость не по возрасту, а по зрелости чувства. Внутренний перелом делает Темы наблюдательным и внимательным, а сочувствие — устойчивой чертой характера.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1852571"/>
            <a:ext cx="4333200" cy="17842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художественных приемов помогает передать переход от испуга к жалости и поддерживает ощущение правдивой, близкой ребенку сцены.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соединяет точные детали с динамичными глаголами и эмоционально окрашенными словами, читатель не просто наблюдает сцену, а «чувствует» ее внутренний перелом вместе с Темой.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Учебно-методический разбор художественных средств (обобщение по отрывку).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отрывке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детства в русской литературе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детство нередко изображают как время первых открытий: ребенок начинает иначе видеть мир и людей. Он учится различать добро и несправедливость через переживания, а не через готовые ответы.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не сама «история», а внутренний опыт: что заметил мальчик, чего испугался, к чему прислушался. Так формируется нравственный взгляд, который затем остается с героем на годы.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«Жучка» продолжает эту традицию: здесь нет большого приключения, зато есть маленькое событие, меняющее характер. В центре — момент, когда сочувствие становится способом понимать другого.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тексты помогают читателю понять: взросление начинается не только с правил, но и с умения откликаться на чужую боль. Поэтому в эпизоде ценны чувства и поступок Темы, а не внешний эффект.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структура подчеркивает напряжение: каждое звено ведет к следующему, пока внутреннее чувство героя не меняется окончательно.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делает эпизод «сжатой драмой» души: кульминация связана именно с ростом жалости, а развязка показывает, что переживание приносит внутреннюю ясность.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данных: композиционный разбор эпизода по тексту «Жучка» (Н. Г. Гарин-Михайловский).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эпизода «Жучка»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подводит к мысли: сочувствие начинается с внимания к чужой беде и заканчивается готовностью помогать.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четыре опоры — внимание, сочувствие, действие и ответственность — помогают увидеть ценность жизни даже у беззащитного существа.
</a:t>
            </a:r>
            <a:endParaRPr lang="en-US" sz="2021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выводов по смысловым опорам эпизода «Жучка» (Н. Г. Гарин-Михайловский), сформулирована на основе текста.
</a:t>
            </a:r>
            <a:endParaRPr lang="en-US" sz="6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«Жучка»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«Жучка» соединяет детский страх, жалость и первый нравственный выбор. Через переживания мальчика и судьбу собаки раскрывается гуманизм автора и мысль: сострадание делает человека по-настоящему добрым.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2026-05-13T01:30:12Z</dcterms:created>
  <dcterms:modified xsi:type="dcterms:W3CDTF">2026-05-13T01:30:12Z</dcterms:modified>
</cp:coreProperties>
</file>