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3275" y="555046"/>
            <a:ext cx="4294200" cy="37364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0875" y="702600"/>
            <a:ext cx="4294200" cy="3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3. М.С. Пляцковский. «Будильник»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Знакомимся с весёлой историей о будильнике, утре и важном времени.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47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45225" y="590200"/>
            <a:ext cx="3933300" cy="38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Пляцковский — писатель, который умел улыбаться словами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Спартакович Пляцковский создавал добрые и понятные детям тексты. Его короткие произведения легко читать вслух, а лёгкий юмор помогает замечать необычное в самых привычных вещах.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95875" y="1158600"/>
            <a:ext cx="3771900" cy="282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рождения автора помогает понять, что перед нами произведение детского писателя, который писал просто, коротко и с добрым юмором.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735475" y="1365000"/>
            <a:ext cx="3958800" cy="24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F8EC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1935
</a:t>
            </a:r>
            <a:pPr algn="ctr" indent="0" marL="0">
              <a:lnSpc>
                <a:spcPct val="120004"/>
              </a:lnSpc>
              <a:buNone/>
            </a:pPr>
            <a:r>
              <a:rPr lang="en-US" sz="12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8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в этом году родился Михаил Пляцковский, автор коротких и ясных детских текстов.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М. С. Пляцковском
</a:t>
            </a:r>
            <a:endParaRPr lang="en-US" sz="4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" y="0"/>
            <a:ext cx="404660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6300" y="766775"/>
            <a:ext cx="4355100" cy="377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истории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Лёгкий юмор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не пугает и не огорчает. В ней есть смешной момент, который вызывает улыбку, потому что обычное утро вдруг становится необычным и запоминающимся.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Доброе утро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создают звонок, спешка и маленькое недоразумение. При этом финал остаётся добрым: герой понимает, что время нужно ценить и встречать новый день собранно.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5456" y="1517888"/>
            <a:ext cx="367763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2150" y="2621013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95318" y="2621013"/>
            <a:ext cx="367763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2369" y="2446275"/>
            <a:ext cx="197925" cy="226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2369" y="1382975"/>
            <a:ext cx="197925" cy="226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2131" y="3516551"/>
            <a:ext cx="218400" cy="2184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49250" y="141125"/>
            <a:ext cx="8245500" cy="57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участвует в истории
</a:t>
            </a:r>
            <a:endParaRPr lang="en-US" sz="2000" dirty="0"/>
          </a:p>
        </p:txBody>
      </p:sp>
      <p:sp>
        <p:nvSpPr>
          <p:cNvPr id="13" name="Text 1"/>
          <p:cNvSpPr txBox="1"/>
          <p:nvPr/>
        </p:nvSpPr>
        <p:spPr>
          <a:xfrm>
            <a:off x="842625" y="2491986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Будильник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подаёт сигнал и напоминает о времени. В рассказе этот предмет выглядит почти как участник событий, который помогает герою не проспать важные дела.
</a:t>
            </a:r>
            <a:endParaRPr lang="en-US" sz="1500" dirty="0"/>
          </a:p>
        </p:txBody>
      </p:sp>
      <p:sp>
        <p:nvSpPr>
          <p:cNvPr id="14" name="Text 2"/>
          <p:cNvSpPr txBox="1"/>
          <p:nvPr/>
        </p:nvSpPr>
        <p:spPr>
          <a:xfrm>
            <a:off x="842625" y="1422967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 ним связано пробуждение и утренняя суета. Благодаря его реакции событие становится живым, смешным и понятным младшим школьникам.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842650" y="3549575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Авторский рассказ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автора делают ситуацию яркой и выразительной. Они помогают увидеть смешную сторону обычного утра и лучше почувствовать настроение текста.
</a:t>
            </a:r>
            <a:endParaRPr lang="en-US" sz="1500" dirty="0"/>
          </a:p>
        </p:txBody>
      </p:sp>
      <p:sp>
        <p:nvSpPr>
          <p:cNvPr id="16" name="Text 4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32375" y="335675"/>
            <a:ext cx="78966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в тексте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268275" y="1437150"/>
            <a:ext cx="18759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перед нами спокойное начало дня. Всё выглядит привычно и понятно, как у любого ребёнка дома.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366675" y="2952900"/>
            <a:ext cx="16665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Обычное утро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2512425" y="3934050"/>
            <a:ext cx="18759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раздаётся звонок, и привычное утро меняется. Появляется повод для спешки и удивления.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2617188" y="2952900"/>
            <a:ext cx="16665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 будильника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4756575" y="1437150"/>
            <a:ext cx="18759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реагирует на сигнал неожиданно, и это вызывает улыбку. Небольшое недоразумение делает рассказ особенно запоминающимся.
</a:t>
            </a:r>
            <a:endParaRPr lang="en-US" sz="1059" dirty="0"/>
          </a:p>
        </p:txBody>
      </p:sp>
      <p:sp>
        <p:nvSpPr>
          <p:cNvPr id="18" name="Text 7"/>
          <p:cNvSpPr txBox="1"/>
          <p:nvPr/>
        </p:nvSpPr>
        <p:spPr>
          <a:xfrm>
            <a:off x="4861075" y="2952900"/>
            <a:ext cx="16671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Смешной момент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7000725" y="3934050"/>
            <a:ext cx="18759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становится ясно: время важно, а утро лучше начинать вовремя и без лишней суеты.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7105488" y="2952900"/>
            <a:ext cx="16665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итог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коротком юмористическом рассказе М. С. Пляцковского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сюжет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1000" y="2022802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будильник, звонок, просыпаться и время сразу показывают, что действие связано с началом дня. Они помогают быстро понять, где и когда происходит событие.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909200" y="4073998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Звуковые и движущиеся слова делают рассказ живым. Читатель словно слышит звонок и видит, как герой торопится, поэтому история легко запоминается.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150" y="3049998"/>
            <a:ext cx="36960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спешить, режим и собираться напоминают о школьном утре. С их помощью текст становится близким и понятным каждому ребёнку, который знает, что значит не опоздать.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50" y="600846"/>
            <a:ext cx="8567700" cy="53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связанные с утром и временем
</a:t>
            </a:r>
            <a:endParaRPr lang="en-US" sz="2500" dirty="0"/>
          </a:p>
        </p:txBody>
      </p:sp>
      <p:sp>
        <p:nvSpPr>
          <p:cNvPr id="9" name="Text 4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7625" y="380203"/>
            <a:ext cx="4383300" cy="43404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64675" y="2244475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будильник выглядит не просто вещью, а настоящим помощником. Он подаёт сигнал, торопит героя и будто сам напоминает: пора вставать и не терять время.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4632800" y="380100"/>
            <a:ext cx="42153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Будильник как будто оживает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4764675" y="3692150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приём делает историю смешнее и интереснее. Ребёнку легко представить часы с звонком, движение стрелок и удивлённое лицо героя, который услышал утренний сигнал.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296825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произведения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08325" y="18662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напоминает, что время нужно ценить. Если вставать вовремя, день начинается спокойнее, а дел становится легче успеть без лишней спешки.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486450" y="1866254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Будильник помогает не проспать важное и приучает к режиму дня. Эта простая вещь становится полезным напоминанием о порядке и внимательности.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08275" y="35906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Смешной сюжет показывает, что даже маленькое утреннее событие может научить хорошей привычке. Поэтому рассказ читается легко, а мысль остаётся надолго.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«Будильник»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6250" y="126632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напоминает: если будильник подал сигнал, значит, пора вставать и не откладывать дела. Умение слышать время помогает начать день спокойно и без лишней суеты.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840675" y="19071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показывает важность режима дня. Когда подъём, завтрак и сборы идут по порядку, школьнику легче всё успеть, не забыть нужное и прийти вовремя.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96250" y="31159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юмор делает этот урок лёгким и понятным. Смешная ситуация не пугает, а мягко подсказывает: внимательность утром помогает избежать неловких моментов.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840675" y="38080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обычный будильник в рассказе становится помощником и почти героем. Он напоминает, что маленькие вещи тоже могут учить полезным и важным правилам.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работы с произведением от первого чтения до вывода о режиме дня.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понять текст шаг за шагом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56" y="1442175"/>
            <a:ext cx="218400" cy="21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2231" y="1442175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7256" y="3138350"/>
            <a:ext cx="218400" cy="218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49250" y="141125"/>
            <a:ext cx="82455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Проверь, как ты понял текст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1049829" y="1479938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помогает герою?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 помощником в истории становится будильник. Он подаёт сигнал, напоминает о времени и будто торопит героя начать день вовремя, не забыв о важных делах.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419454" y="1479600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название связано с утром?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сразу переносит нас в начало дня. Будильник будит, а значит, в тексте есть утро, подъём и знакомая каждому школьнику ситуация дома.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049829" y="3169762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спрятан смешной момент?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Смешной момент возникает из-за неожиданного звука, удивления или спешки. Именно это делает короткий рассказ живым, весёлым и легко запоминающимся для детей.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BCD1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100" y="1395067"/>
            <a:ext cx="3633000" cy="179166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7350" y="1394298"/>
            <a:ext cx="3387900" cy="17932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Какая картинка поможет представить рассказ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719225" y="3786105"/>
            <a:ext cx="33879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может быть светлая комната, кровать и часы на стене. У окна уже видно солнце, а рядом стоит будильник, который только что прозвенел. Герой проснулся, посмотрел удивлённо и, возможно, уже тянется вставать.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719226" y="3286149"/>
            <a:ext cx="3387900" cy="37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в детской комнате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957350" y="3786156"/>
            <a:ext cx="33879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Подойдёт и более весёлая сцена: будильник звонит, стрелки спешат, а герой торопливо собирается. На лице у него улыбка или лёгкое удивление, чтобы картинка передавала добрый юмор и короткое, шумное утро.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4957351" y="3286150"/>
            <a:ext cx="3387900" cy="37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Смешной звонок будильника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13250" y="258700"/>
            <a:ext cx="84114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Будильник в жизни школьника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4453200" y="1417300"/>
            <a:ext cx="4227900" cy="8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 накануне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ложится спать по режиму, чтобы утром не чувствовать усталость и спокойно проснуться в нужное время.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453200" y="2718325"/>
            <a:ext cx="4227900" cy="8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Утренний сигнал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Будильник напоминает о подъёме. Это знакомая ситуация: нужно встать, умыться, одеться и не опоздать.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453200" y="4019350"/>
            <a:ext cx="4227900" cy="8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Сборы в школу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помогает понять, что порядок утром экономит время. Тогда день начинается без спешки и проходит легче.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74325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показывает важную мысль без скучных нравоучений. Сначала смешно, а потом понятно, почему нужно ценить время, слушать сигнал и начинать день собранно.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999" y="180200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текста Пляцковского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117625" y="4797275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1425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произведении есть мягкий юмор и яркая бытовая ситуация. Обычный будильник звучит почти как живой участник событий, из-за чего рассказ становится интереснее.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944300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выбирает простые и ясные слова, поэтому маленькие читатели легко следят за сюжетом. Короткий текст быстро читается вслух и хорошо запоминается.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123125"/>
            <a:ext cx="85536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важно понять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447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«будильник» обозначает часы, которые звонят в нужное время. Оно помогает сразу понять, что рассказ связан с подъёмом, утром и началом дня.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09462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«сигнал» означает знак или звук, который подаёт будильник. По нему герой понимает: пора просыпаться, собираться и не терять время.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5447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«просыпаться» и «спешить» показывают движение сюжета. Они помогают представить, как меняется утреннее настроение и почему в рассказе появляется смешной момент.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09462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«режим» напоминает о порядке дня. Если понимать его значение, легче увидеть главную пользу истории: вставать вовремя и не забывать о делах.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развивается от спокойного утра к доброму финалу через смешной эпизод.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настроение в рассказе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1000" y="2022802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увидели, что «Будильник» — короткое, но очень выразительное произведение. В нём есть смешная ситуация, понятные события и добрая подсказка о важности времени.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909200" y="4073998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Пляцковский умеет сделать обычный предмет интересным и почти живым. Поэтому текст легко читать, обсуждать и пересказывать, а его смысл остаётся в памяти надолго.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150" y="3049998"/>
            <a:ext cx="36960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помогает школьнику вспомнить о режиме дня. Если вставать вовремя и спокойно собираться, утро проходит легче, а дела успеваются без лишней спешки.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50" y="600846"/>
            <a:ext cx="8567700" cy="53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урока
</a:t>
            </a:r>
            <a:endParaRPr lang="en-US" sz="2500" dirty="0"/>
          </a:p>
        </p:txBody>
      </p:sp>
      <p:sp>
        <p:nvSpPr>
          <p:cNvPr id="9" name="Text 4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6450" y="1258750"/>
            <a:ext cx="6589200" cy="322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запомнить о «Будильнике»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М. С. Пляцковского учит ценить время, слушать будильник и начинать день без спешки. Его добрый юмор делает урок понятным, а мысль — очень полезной.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2026-05-24T00:59:12Z</dcterms:created>
  <dcterms:modified xsi:type="dcterms:W3CDTF">2026-05-24T00:59:12Z</dcterms:modified>
</cp:coreProperties>
</file>