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гомотетии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Гомотетия меняет размеры фигуры, сохраняя её форму. В основе — центр и коэффициент.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Гомотетия в геометрии 9 класса: масштаб и подобие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подобия треугольников и пропорциональных отрезков гомотетия помогает связывать разные изображения на плоскости: чертежи, карты, уменьшенные и увеличенные рисунки. Ключевую роль играют луч, расстояние до центра, коэффициент и его знак.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гомотетии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Гомотетия с центром O и коэффициентом k переводит точку A в точку A'. Образ A' всегда расположен на прямой OA, то есть луч из центра к точке определяет маршрут преобразования.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k&gt;0, точка A' лежит на том же луче, что и исходная A. Значит, направление от центра сохраняется, а меняется только масштаб расстояний.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k&lt;0 точка A' оказывается на противоположном луче от центра. Величина OA' равна |k|·OA: модуль коэффициента задаёт изменение длины, а знак — расположение по сторонам.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05186" y="-1200"/>
            <a:ext cx="4538627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6725" y="673200"/>
            <a:ext cx="3999900" cy="40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гомотетии и расположение образа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остаётся неподвижным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гомотетии O — неподвижная точка: он не превращается в другую точку. Для любой точки исходной фигуры её образ и центр всегда задают одну прямую, что делает построения точными.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и образ лежат на одной прямой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рассматривать, например, треугольник ABC и его образ A'B'C', то лучи OА, OВ и OC удобно показывают, куда «уезжает» каждая вершина. Так наглядно видно: расстояния меняются, но направление относительно центра сохраняется или меняется в зависимости от k.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образа точки при гомотетии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Дано: центр O, коэффициент k и точка A. Строим точку A' — образ в той же логике для всех вершин фигуры.
</a:t>
            </a:r>
            <a:endParaRPr lang="en-US" sz="151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соответствуют примерам k: 0,5; 1; 2; -2.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коэффициент гомотетии влияет на размер фигуры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|k| задаёт, во сколько раз меняется длина: при k=0,5 — в 2 раза меньше, при k=2 — в 2 раза больше.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коэффициента меняет сторону относительно центра, но величину масштаба определяет модуль: для k=-2 размеры растут в 2 раза.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125" y="1830853"/>
            <a:ext cx="355500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8581" y="1830853"/>
            <a:ext cx="311063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5474" y="3539468"/>
            <a:ext cx="376800" cy="3014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38580" y="3512438"/>
            <a:ext cx="311063" cy="35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гомотетии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переходят в прямые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Гомотетия не ломает геометрию: если взять прямую, её образ тоже будет прямой. Это помогает планировать построения и проверять правильность ответа.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сохраняют величину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гомотетии все углы равны соответствующим углам образа. Поэтому форма «на уровне углов» не меняется, меняется только масштаб размеров фигуры.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Непараллельные положения задаёт центр и k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и образы всегда выстраиваются по прямым через центр O. Если коэффициент отрицательный, образ оказывается по другую сторону центра, что заметно в направлении лучей.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425150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изменяется в |k| раз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4910925" y="4049425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фигура увеличивается или уменьшается в |k| раз, то её периметр меняется так же: P' = |k|·P. Это пригодится для быстрых проверок в задачах.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994499"/>
            <a:ext cx="4894200" cy="271340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исходной фигуры и её образа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— какие характеристики сохраняются при гомотетии, а какие меняются. Ключевой вывод — зависимости для длин и площадей через коэффициент k.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Длины масштабируются по |k|, а площади — по k². Форма сохраняется: углы остаются теми же, поэтому изображения выглядят подобными.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гомотетии в школьной геометрии (9 класс).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 и отрицательный коэффициент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k&gt;0, образ точки A' расположен на том же луче от центра O, что и исходная точка A. Поэтому направление «от центра к фигуре» не меняется — лишь расстояние до центра.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k&lt;0 точка A' оказывается по противоположной стороне центра: луч переворачивается. Тогда фигура как бы сменяет расположение относительно точки O, хотя модуль изменения длины остаётся тем же.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Соответствие: 1:2→k=0,5; 1:1→k=1; 2:1→k=2; 3:1→k=3.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масштаба и коэффициента гомотетии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задан масштаб чертежа, коэффициент гомотетии можно найти прямо по соотношению: он показывает, во сколько раз изменяются расстояния на плане.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масштаба относительно «1 к …» соответствует увеличению k. Такая связь делает масштабирование наглядным и помогает избегать ошибок.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Гомотетия и подобные фигуры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Соответствующие стороны относятся как модуль коэффициента, поэтому задача сводится к пропорциям: неизвестные длины находятся через уже известные отрезки и коэффициент гомотетии.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две фигуры можно получить одну из другой одной гомотетией, то они подобны: форма сохраняется, а размеры меняются одинаково для всех соответствующих элементов.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гомотетии равными остаются соответствующие углы, потому что лучи из центра задают направление сторон и отрезков. Это помогает уверенно переносить свойства с одной фигуры на другую.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9 классе это применяют при распознавании подобных треугольников, доказательствах через пропорциональные отрезки и при построениях, где нужно перейти от исходной фигуры к образу с одним центром.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Гомотетия среди преобразований плоскости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Отличаем преобразования по тому, что именно сохраняется: форма, размеры и ориентация.
</a:t>
            </a:r>
            <a:endParaRPr lang="en-US" sz="151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и план: всё по масштабу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реальная местность изображается с меньшими расстояниями: дороги, границы и ориентиры сохраняют форму. Это работает благодаря одному коэффициенту, связывающему точки на местности и их изображение. Так пропорции остаются точными.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Экранные изображения и компьютерная графика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приложениях для рисования можно увеличивать или уменьшать объект, не «ломая» его форму. При этом меняются размеры, а углы и направления сохраняются. По сути, подобные фигуры на экране возникают как образы, связанные гомотетией.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Уменьшенные модели зданий и макетов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Архитекторы создают макеты, где фасад и план повторяют реальные очертания, но в другом размере. Обычно точки модели получают из точек реального объекта с центром и коэффициентом. Поэтому детали выглядят узнаваемо, хотя длины другие.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Гомотетия в окружающем мире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782309"/>
            <a:ext cx="4788300" cy="152803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вычислений при гомотетии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 школьных задач (формула OA' = |k|·OA).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гомотетии для точки A: OA' = |k|·OA, а знак k определяет, по какую сторону от центра лежит образ.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коэффициента задаёт изменение длины, а знак — расположение образа относительно центра: при k&lt;0 он оказывается на противоположном луче.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из школьной геометрии: площади в гомотетии меняются пропорционально квадрату коэффициента.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длины и площади фигур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Длины умножаются на |k|, а площади — на k². Поэтому при одном и том же коэффициенте площадь меняется сильнее, чем линейные размеры.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значений показывает: при увеличении в несколько раз площадь растёт как квадрат этого множителя, что особенно заметно для больших фигур.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на масштаб и подобие гомотетия позволяет быстро связать длины и площади. Зная k, можно проверить вычисления и не перепутать, как меняются линейные размеры и площади.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коэффициент равен 2, то площадь образа увеличивается в четыре раза относительно площади исходной фигуры.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для гомотетии: при коэффициенте k площади меняются в k² раз.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277700" y="19579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путать коэффициент гомотетии k с масштабом чертежа: по разным записям легко потерять соответствие между увеличением и множителем. Ещё одна проблема — забыть, что при k&lt;0 образ лежит на противоположном луче.
</a:t>
            </a:r>
            <a:endParaRPr lang="en-US" sz="1175" dirty="0"/>
          </a:p>
        </p:txBody>
      </p:sp>
      <p:sp>
        <p:nvSpPr>
          <p:cNvPr id="7" name="Text 2"/>
          <p:cNvSpPr txBox="1"/>
          <p:nvPr/>
        </p:nvSpPr>
        <p:spPr>
          <a:xfrm>
            <a:off x="1277700" y="32954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ученики выбирают сторону от центра «как при увеличении», хотя знак меняет расположение. Полезно мысленно сверять схему: верное построение даёт тот же модуль расстояний, но различает сторону относительно центра.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77725" y="684675"/>
            <a:ext cx="30903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изучении гомотетии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 гомотетию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O и коэффициент k задают, как нужно построить образ точки или фигуры.
</a:t>
            </a:r>
            <a:endParaRPr lang="en-US" sz="175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 гомотетии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Гомотетия сохраняет форму: соответствующие углы остаются равными, а параллельность соответствующих прямых не нарушается. Поэтому образы выглядят «точно так же», только с другими размерами.
</a:t>
            </a:r>
            <a:endParaRPr lang="en-US" sz="1175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гомотетии отвечает за изменение размеров: модуль k показывает, во сколько раз меняются расстояния от центра. Знак k определяет, на какой стороне от центра окажется образ.
</a:t>
            </a:r>
            <a:endParaRPr lang="en-US" sz="1175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гомотетии с подобием делает её важным инструментом школьной геометрии. Она помогает работать с масштабом, вычислять неизвестные длины и выполнять построения через пропорции.
</a:t>
            </a:r>
            <a:endParaRPr lang="en-US" sz="117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темы «Понятие гомотетии»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Гомотетия связывает фигуры разного размера, сохраняя их форму. Через центр преобразования и коэффициент можно точно описывать, как меняются положения точек, а также длины и площади при увеличении или уменьшении.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2026-05-12T04:18:50Z</dcterms:created>
  <dcterms:modified xsi:type="dcterms:W3CDTF">2026-05-12T04:18:50Z</dcterms:modified>
</cp:coreProperties>
</file>