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 прелесть эти сказки!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в музыке и оживает в ней.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сказка встречается в музыке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истории живут в песнях, операх, балетах, мультфильмах и детских пьесах. Композиторы любят сказку за ярких героев, чудеса и резкие смены настроения, а русская музыка особенно богата такими образами.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сказку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сразу понять героя: быстрые звуки передают бег, радость или суету, а медленные — ожидание, грусть и тайну. Так музыка словно подсказывает, что происходит в сказке.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высота звука тоже важны. Светлые высокие ноты часто связаны с добрыми или волшебными персонажами, а низкие и резкие — с грозой, опасностью или сердитым героем.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акценты и смена музыкальных красок делают сюжет понятным без слов. Слушатель легко замечает, когда появляется новый персонаж, начинается погоня или случается чудо.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приходит в сказочную музыку
</a:t>
            </a:r>
            <a:endParaRPr lang="en-US" sz="2743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шагает по лесу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узнать по низким, колючим звукам и чуть скрипучим интонациям. Музыка будто ставит тяжёлые шаги в тёмном лесу, и сразу становится понятно: героиня непростая и очень загадочная.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и её светлый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сказочной царевны мелодия чаще плавная, нежная и высокая. Она словно плывёт по воздуху, как лёгкое платье, и создаёт ощущение красоты, доброты и тихого волшебства.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конь мчится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Такого героя композитор показывает быстрым бегом мелодии и чётким ритмом. Звуки скачут, будто копыта, и кажется, что конь вот-вот унесёт слушателя прямо в сказочное приключение.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и народная песня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и песни сочиняли не один автор, а многие поколения людей. Поэтому в них так много простых повторов, которые легко запомнить и приятно повторять вслух.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песнях часто слышны напевность, протяжность и спокойные припевы. Они напоминают колыбельную, хоровод или неторопливый рассказ у печки в зимний вечер.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мелодии близки сказке по настроению. Они звучат просто, сердечно и по-домашнему, будто история передаётся от бабушки к внуку без всякой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сказочные сюжеты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особенно любил балет, где сказка рассказывается через движение и музыку. В «Спящей красавице» и «Щелкунчике» слышны танцы, праздник и настоящее чудо.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Римский-Корсаков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очень любил русские сказочные образы. В его операх «Снегурочка», «Сказка о царе Салтане» и «Золотой петушок» музыка словно рисует волшебный мир красками звука.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сказочной музыке часто есть повторы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Повторённая мелодия запоминается быстро, как любимая считалка. Она помогает слушателю не потеряться в истории и чувствовать, что сказка идёт по знакомому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встречается число три: три задания, три дороги, три попытки. В музыке это превращается в повтор тем, ритмов или припевов, и от этого становится особенно сказочно.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ощущение волшебного ритуала. Словно герой снова и снова стучится в дверь чудес, а музыка терпеливо сопровождает его и не отпускает внимание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музыкальных образах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в музыке чаще звучат мягко, светло и напевно. Их мелодии легко слушать, потому что они кажутся дружелюбными и спокойными.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или хитрые персонажи обычно получают резкие, громкие или низкие звуки. Такие интонации сразу настораживают: будто кто-то крадётся или строит коварный план.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светлым и тёмным помогает услышать борьбу добра и зла без слов. Даже маленький слушатель быстро понимает, кто помогает, а кто мешает.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композитор делает злого героя смешным, а не страшным. Тогда музыка звучит угловато и забавно, и слушатели уже улыбаются, хотя персонаж всё равно хитрит.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звучат ярко и светло, словно на сцене вспыхнули искры. Их тонкие звуки легко представляют снежинки, звёздочки, фею или маленькое чудо, которое тихо прилетело в сказку.
</a:t>
            </a:r>
            <a:endParaRPr lang="en-US" sz="889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арфа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поёт высоко и легко, а арфа переливается, как струйки воды. Вместе они создают ощущение воздуха, света и мягкого волшебства, будто перед нами лесная поляна или дворец из сна.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для грозной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опасность, композитор выбирает контрабас, тубу или барабан. Их низкий голос делает сцену тяжёлой и серьёзной, а иногда даже смешной, если герой кажется неуклюжим.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рисуют волшебство в музыке
</a:t>
            </a:r>
            <a:endParaRPr lang="en-US" sz="2737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движется в ритме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ровно и неторопливо, как прогулка по лесной тропинке. Он помогает услышать тишину, ожидание и осторожность.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Скачка и бег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ускоряется, и кажется, что конь мчится вперёд. Такой ритм передаёт погоню, волнение и весёлое приключение.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марш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торжественным или танцевальным. Он подходит богатырям, балу, чудесам и всему, что хочется показать особенно ярко.
</a:t>
            </a:r>
            <a:endParaRPr lang="en-US" sz="10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 и мир сказки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особенно любил балет: в нём сказка оживает не только в музыке, но и в движении, жестах и танце, словно герои выходят прямо на сцену.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«Щелкунчике» звучат разные танцы и марши, поэтому один спектакль может менять настроение много раз: от нежности и ожидания до праздника и весёлого блеска.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легко узнаётся по красоте мелодий, ясным образам и тонкой выразительности. Она помогает слушателю не просто услышать сказку, а как будто увидеть её глазами.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рассказывает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история звучит через музыку, танец и мимику. Каждый герой получает свой характер в движении, а зритель понимает сюжет по жестам, свету и смене музыкальных тем.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превращается в волшебный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декорации и музыка вместе создают дворец, лес или праздник. В «Спящей красавице» и «Щелкунчике» всё это помогает увидеть чудо так, будто оно происходит прямо сейчас.
</a:t>
            </a:r>
            <a:endParaRPr lang="en-US" sz="91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балете и на сцене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мелодии в сказочных историях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мягко и плавно, как убаюкивающая речь. Такие мелодии особенно подходят добрым сценам, тишине зимней ночи и сказочным песням для самых маленьких слушателей.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задор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наигрыши делают музыку бодрой и подвижной. Они хорошо подходят для весёлых персонажей, шуточных сцен и озорных чудес, когда всё вокруг будто подпрыгивает от радости.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мелодии напоминают о движении по кругу, общем веселье и дружной игре. В сказке они легко создают образ праздника, деревни и живого народного гулянья.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Протяжная 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Протяжные песни звучат широко и спокойно, словно рассказывание старинной истории. В них легко услышать лес, дальнюю дорогу и немного таинственное сказочное пространство.
</a:t>
            </a:r>
            <a:endParaRPr lang="en-US" sz="9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сказочный лес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лес в музыке может быть почти беззвучным: редкие звуки, тихие шорохи и длинные паузы создают чувство ожидания, будто кто-то осторожно идёт между деревьями.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плавные линии мелодии и мягкие повторяющиеся фигуры. Они напоминают шелест листьев, ветер в ветках и далёкие шаги, которые слышны не сразу.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лесу возникает опасность, музыка темнеет, становится громче и напряжённее. В ней слышатся резкие акценты, тревога и ощущение, что сказка проверяет героя на смелость.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песни в мультфильмах и кино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фильмах песня часто помогает герою представиться, поделиться мечтой или рассказать о приключении. Повторяющийся мотив сразу подсказывает, кто появился на экране.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легко запоминаются, потому что в них есть простой текст, ясный ритм и весёлый припев. После просмотра их хочется напевать снова и снова, даже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сказочная музыка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внимательно слушать: замечать, как меняются тембр, громкость и высота звука. Тогда даже маленькая мелодия начинает рассказывать большую историю.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тренирует память, потому что короткие темы и припевы удобно повторять. Ребёнок быстро узнаёт знакомую мелодию и чувствует себя настоящим музыкальным сыщиком.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воображение: один и тот же звук может напоминать снежинку, птицу, шаги по дорожке или звонкий колокольчик. Всё зависит от того, как мы слушаем.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понимать настроение героев. По музыке можно догадаться, кто смелый, кто хитрый, а кто просто растерялся в волшебной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создаёт сказочный образ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 узнаваемому сказочному звучанию в музыке.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слушание сказочной музыки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 можно включить короткий фрагмент и послушать его вместе, как маленькое путешествие. Сначала дети просто угадывают настроение, а потом замечают, какие инструменты звучат.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услышать ту же музыку в мультфильме, на концерте или в театре, она раскрывается по-новому. Так сказка становится объёмнее, а слушать её ещё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сказки запоминаются лучше всего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та музыка, которую легко узнать с первых звуков. Если тема красивая и выразительная, она быстро остаётся в памяти и хочется напевать её снова.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персонажа есть своя особая тема, слушатель сразу понимает, кто сейчас появился. Такой герой будто получает музыкальную визитную карточку.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слушать сказку, где рядом звучат мягкие и резкие краски. Контраст помогает лучше почувствовать, что в истории есть чудо, опасность и радость.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 удивления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повороты, смена ритма и необычные инструменты делают сказку ярче. Именно такие эпизоды чаще всего хочется переслушать ещё раз.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с нами в музыке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музыке не исчезает: она звучит в песнях, балетах, операх и мультфильмах. И каждый раз помогает нам почувствовать чудо, улыбнуться и немного поверить в волшебство.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2026-05-24T21:39:14Z</dcterms:created>
  <dcterms:modified xsi:type="dcterms:W3CDTF">2026-05-24T21:39:14Z</dcterms:modified>
</cp:coreProperties>
</file>