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от микробов и болезней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организм распознаёт опасность и защищается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иммунитет особенно важен в подростковом возрасте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организм ещё растёт, а круг общения и контактов уже большой. Поэтому важно понимать, как работают защита от инфекций, сон, гигиена, питание и прививки.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9223" y="980463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4416" y="2825576"/>
            <a:ext cx="81742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защита организма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слизистые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оболочки и их секреты образуют первую преграду для микробов, не давая им легко попасть внутрь.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как 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помогает организму замечать чужеродные агенты и уничтожать их ещё до того, как они нанесут серьёзный вред.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лейкоциты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крови находятся лейкоциты — клетки, которые распознают опасные частицы, захватывают их и запускают защитные реакции.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и органы помогают собирать, фильтровать и направлять защитные клетки туда, где возникла угроза.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действует не только при болезни: он непрерывно охраняет организм в повседневной жизни, когда микробы попадают на кожу или в дыхательные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Барьерная защита: первая линия обороны
</a:t>
            </a:r>
            <a:endParaRPr lang="en-US" sz="1667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кожный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служит прочным механическим барьером. Пока она цела, микробам трудно проникнуть в организм через поверхность тела.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и 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в носу и дыхательных путях задерживает пыль и микроорганизмы, а реснички эпителия выводят часть частиц наружу.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Слёзы, слюна и желудочный сок содержат вещества, которые повреждают микробы и уменьшают их число.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ссадина или порез, барьер ослабевает, и инфекция может проникнуть глубже. Поэтому такие места важно обрабатывать.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иммунной защиты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работает как согласованная система: одни звенья не пропускают микробы, другие находят их в крови и тканях.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активную роль играют лейкоциты, а остальные звенья поддерживают, направляют и запоминают защитный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механизмы защиты работают по-разному, но вместе обеспечивают надёжную охрану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 приобретённый иммунитет
</a:t>
            </a:r>
            <a:endParaRPr lang="en-US" sz="261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реагирует сразу, а приобретённый точнее и запоминает возбудителя для следующей встречи.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реагирует на инфекцию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защитных реакций по материалам школьного курса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лейкоцитов помогают организму отражать инфекцию
</a:t>
            </a:r>
            <a:endParaRPr lang="en-US" sz="1977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быстро включаются в работу при попадании микробов. Они распознают угрозу, поглощают её и помогают запустить точный иммунный ответ.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 клетки памяти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«подходящий ключ»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Антитело соединяется только с определённым антигеном, поэтому оно узнаёт именно своего «противника». После этого микроб легче обезвреживается или становится заметным для других защитных клеток.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встречи с микробом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памяти сохраняют информацию о прошлом контакте долго, иногда годами. Благодаря этому повторная встреча с тем же возбудителем вызывает более быстрый и сильный ответ организма.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прививка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знакомит иммунную систему с безопасным вариантом возбудителя или его частью. Организм тренируется без тяжёлой болезни и потом защищается увереннее.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иммунитет у школьника
</a:t>
            </a:r>
            <a:endParaRPr lang="en-US" sz="27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подростка особенно заметны недосып и стресс: они мешают восстановлению и делают организм более уязвимым к простудам.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действует одновременно, тем труднее иммунной системе удерживать устойчивую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874" y="1260940"/>
            <a:ext cx="421108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65" y="1996913"/>
            <a:ext cx="368469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4" y="2754271"/>
            <a:ext cx="421108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874" y="3511645"/>
            <a:ext cx="421108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63" y="4287685"/>
            <a:ext cx="479700" cy="38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сильной иммунной защиты
</a:t>
            </a:r>
            <a:endParaRPr lang="en-US" sz="2759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 обновления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для роста, восстановления тканей и создания иммунных клеток. Его получают из мяса, рыбы, яиц, молочных продуктов, бобовых и орехов, поэтому важно включать такие продукты в ежедневный рацион.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 рационе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C, D, B6 и B12 помогают иммунной системе работать слаженно. Они поступают из овощей, фруктов, молочных продуктов, рыбы и других привычных продуктов, если питание остаётся разнообразным.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для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цинк участвуют в образовании и работе защитных клеток. Железо есть в мясе, печени, гречке и фасоли, а цинк — в орехах, бобовых и некоторых крупах.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важнее одной еды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продукт не даёт полной защиты сам по себе. Полезнее сочетать разные группы пищи, чтобы организм получал всё необходимое для обмена веществ, роста и устойчивости к инфекциям.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иммунный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рацион полноценный, организм легче вырабатывает защитные клетки и быстрее восстанавливается после нагрузок. Это особенно важно в период роста, учёбы и частых контактов с окружающими людьми.
</a:t>
            </a:r>
            <a:endParaRPr lang="en-US" sz="10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 восстановление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 активностью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улучшает кровообращение, обмен веществ и общее самочувствие. Даже обычная ходьба, зарядка или подвижные игры помогают организму работать стабильнее.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соблюдение режима дня поддерживают внимание, память и иммунную устойчивость. При достаточном сне и движении организм легче переносит учёбу и нагрузку.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организм экономит силы, а мозг и защитные системы восстанавливаются. Для школьника важно высыпаться регулярно, а не только после утомительного дня.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помогают организму заранее подготовиться к встрече с возбудителем и снизить риск тяжёлого течения болезни.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профилактических прививок и материалы школьного курса биологии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и формирование иммунной памяти
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один принцип: вакцина безопасно знакомит иммунную систему с антигеном, чтобы при настоящей инфекции ответ был быстрее и 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гигиена помогает иммунитету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 мылом удаляет микробы и грязь, которые могут попасть в рот, нос или глаза. Это самый простой способ снизить риск заражения в школе и дома.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ран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 ссадины нужно сразу обрабатывать, потому что через повреждённую кожу микробы проникают легче. Аккуратная обработка уменьшает вероятность воспаления и ускоряет заживление.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зубная щётка, расчёска и другие предметы должны быть индивидуальными. Так микробы меньше передаются от человека к человеку через общие поверхности и вещи.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Проветривание, смена одежды и чистая вода уменьшают количество микробов вокруг человека. Когда среда вокруг становится безопаснее, иммунной системе легче выполнять свою работу.
</a:t>
            </a:r>
            <a:endParaRPr lang="en-US" sz="11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организма не справляется
</a:t>
            </a:r>
            <a:endParaRPr lang="en-US" sz="266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развивается инфекция, если возбудителей слишком много или защитные барьеры ослаблены.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и иммунитет: разные реакции
</a:t>
            </a:r>
            <a:endParaRPr lang="en-US" sz="263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аллергия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возникает, когда иммунная система слишком резко реагирует на обычно безопасное вещество: пыльцу, шерсть животных, пыль или некоторые продукты питания. Это не обычная инфекция.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проявляется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аллергии часто появляются чихание, зуд, слезотечение, насморк, покраснение кожи или сыпь. Симптомы могут напоминать простуду, но причина у них другая.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Аллергическая реакция не означает, что иммунитет слабый. Наоборот, система защиты реагирует слишком активно на безвредный раздражитель и воспринимает его как угрозу.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врач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повторяются, нужно обратиться к врачу. Только специалист помогает определить аллерген, отличить аллергию от инфекции и подобрать правильные меры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 и правил здорового образа жизни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и их вклад в здоровье
</a:t>
            </a:r>
            <a:endParaRPr lang="en-US" sz="217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действия работают вместе: они снижают число контактов с микробами и помогают организму восстанавливаться после нагрузок.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факторы — сон, гигиена и вакцинация: они регулярно поддерживают защиту, тогда как питание и движение усиливают общий ресурс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привычек действительно поддерживают иммунитет каждый день
</a:t>
            </a:r>
            <a:endParaRPr lang="en-US" sz="1998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«волшебном средстве» неверен: устойчивость организма формируют сразу несколько привычек, а не один продукт, напиток или витамин.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теме «Иммунитет»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иммунитет каждый день
</a:t>
            </a:r>
            <a:endParaRPr lang="en-US" sz="1654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Высыпаться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организму восстанавливаться, а мозгу — лучше запоминать и концентрироваться. Недосып ослабляет защитные реакции, поэтому режим отдыха особенно важен в учебные дни.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разнообразно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даёт белки, витамины и минералы, необходимые для роста и работы иммунных клеток. Чем разнообразнее рацион, тем легче организму справляться с нагрузкой.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и гулять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улучшает кровообращение и обмен веществ, а прогулки на свежем воздухе поддерживают общее самочувствие. Это помогает организму переносить учебную нагрузку и утомление.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гигиену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проветривание помещений и индивидуальные вещи снижают количество микробов вокруг человека. Такие привычки уменьшают вероятность заражения в школе, дома и в транспорте.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 прививаться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помогает иммунной системе заранее подготовиться к опасным инфекциям. Благодаря этому снижается риск тяжёлых осложнений и легче защищаются окружающие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нужно беречь каждый день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работает постоянно и опирается на барьеры, лейкоциты, антитела и клетки памяти. Поддержать его помогают сон, питание, движение, гигиена и прививки — обычные, но очень важные привычки.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2026-06-01T10:13:26Z</dcterms:created>
  <dcterms:modified xsi:type="dcterms:W3CDTF">2026-06-01T10:13:26Z</dcterms:modified>
</cp:coreProperties>
</file>