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Синус, косинус, тангенс и котангенс острого угла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отношения сторон помогают измерять и сравнивать в геометрии.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и его роль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встречается в задачах постоянно: в нём удобно описывать углы, стороны и их отношения. Именно на этой фигуре строятся основные тригонометрические формулы, полезные для измерений и построений.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прямоугольного треугольника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угол прямоугольного треугольника равен 90°, а два остальных — острые. Именно с ними связывают тригонометрические функции, когда рассматривают отношение сторон.
</a:t>
            </a:r>
            <a:endParaRPr lang="en-US" sz="1033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напротив прямого угла называется гипотенузой. Она всегда самая длинная в прямоугольном треугольнике и служит общей опорой для синуса и косинуса.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стороны, образующие прямой угол, называются катетами. Для выбранного острого угла один катет будет прилежащим, а другой — противолежащим.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угла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выбрать другой острый угол, названия катетов меняются местами. Поэтому перед вычислением всегда важно сначала определить, относительно какого угла рассматривается треугольник.
</a:t>
            </a:r>
            <a:endParaRPr lang="en-US" sz="10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 стороны относительно угла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Противолежащий катет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угла α противолежащим называют катет, который лежит напротив этого угла. Именно его длина входит в числитель в формулах синуса и тангенса.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31476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Прилежащий катет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Прилежащий катет образует угол α вместе с гипотенузой. Он располагается рядом с выбранным углом и используется в формулах косинуса и котангенса.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82952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стороны обычно обозначают буквами a, b и c, а угол — символом α. Такая подпись помогает быстро увидеть, какие длины нужно подставить в формулы.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основные тригонометрические функции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функции выражаются через отношения сторон прямоугольного треугольника.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всегда используют гипотенузу, а тангенс и котангенс сравнивают только катеты.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тригонометрических функций в прямоугольном треугольнике
</a:t>
            </a:r>
            <a:endParaRPr lang="en-US" sz="7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треугольник даёт разные значения функций, если выбрать другой острый угол: меняются прилежащий и противолежащий катеты.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прямоугольного треугольника и определения тригонометрических функций
</a:t>
            </a:r>
            <a:endParaRPr lang="en-US" sz="781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0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острых угла есть в каждом прямоугольном треугольнике, и для каждого из них получаются свои отношения сторон.
</a:t>
            </a:r>
            <a:endParaRPr lang="en-US" sz="20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значение тригонометрической функции
</a:t>
            </a:r>
            <a:endParaRPr lang="en-US" sz="2655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вычислении по сторонам прямоугольного треугольника.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треугольника со сторонами 3, 4 и 5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удобно видеть, как одни и те же стороны дают разные отношения для одного угла.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легко проверяются по формулам и после сокращения становятся простыми дробями.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со сторонами 3, 4 и 5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значения не меняются при увеличении треугольника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9621" y="15020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прямоугольных треугольника имеют одинаковые углы, они подобны. Это значит, что соответствующие стороны увеличиваются или уменьшаются одинаково, а их отношения остаются прежними.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79621" y="267680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дроби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всех сторон на одно и то же число числитель и знаменатель меняются одинаково. Поэтому sin, cos, tg и ctg для данного угла не изменяются.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621" y="38515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не важен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только длина сторон, но не форма треугольника. Именно поэтому тригонометрические функции помогают сравнивать фигуры разных размеров и получать одинаковый результат для одного угла.
</a:t>
            </a:r>
            <a:endParaRPr lang="en-US" sz="11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угол — две разные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смотрят на один и тот же острый угол, но берут разные катеты. Если выбранный катет длиннее, его отношение к гипотенузе тоже больше. Поэтому на одном чертеже sin α и cos α обычно получаются разными, хотя угол один и тот же.
</a:t>
            </a:r>
            <a:endParaRPr lang="en-US" sz="863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оба значения меньше 1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 всегда длиннее любого катета, поэтому каждый из этих отношений меньше единицы. Это удобно проверять на рисунке: катет сравнивают с самой длинной стороной треугольника, а значит, дробь не может быть больше 1.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синус и косинус связаны между собой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катетов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острого угла показывает отношение противолежащего катета к прилежащему. Он отвечает на вопрос, насколько одна сторона длиннее другой, если гипотенуза в формуле уже не нужна.
</a:t>
            </a:r>
            <a:endParaRPr lang="en-US" sz="1071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устроен наоборот: в числителе стоит прилежащий катет, а в знаменателе — противолежащий. Поэтому для одного и того же угла cotg и tg связаны как взаимно обратные числа.
</a:t>
            </a:r>
            <a:endParaRPr lang="en-US" sz="1098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ними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умножить tg α на ctg α, получится 1. Это удобно запоминать: обе функции описывают один и тот же угол, но с разных сторон и только через катеты.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на треугольнике 6, 8, 10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со сторонами 6, 8 и 10 удобно сразу сократить дроби и увидеть простые значения функций.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 делает ответ короче и нагляднее, а все значения выражаются через те же отношения сторон, независимо от их исходного масштаба.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случай прямоугольного треугольника со сторонами 6, 8 и 10.
</a:t>
            </a:r>
            <a:endParaRPr lang="en-US" sz="78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9559" y="1548167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1625" y="2958918"/>
            <a:ext cx="37935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8737" y="2933001"/>
            <a:ext cx="559500" cy="4973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теоремы Пифагора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гипотенузу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два катета, сначала применяют теорему Пифагора: c² = a² + b². Это позволяет получить длину гипотенузы и перейти к вычислению тригонометрических функций.
</a:t>
            </a:r>
            <a:endParaRPr lang="en-US" sz="969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всех сторон можно подставить их в формулы синуса, косинуса, тангенса и котангенса. Важно выбирать стороны относительно нужного острого угла, а не по привычке.
</a:t>
            </a:r>
            <a:endParaRPr lang="en-US" sz="919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Решаем задачи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7 класса Пифагора и тригонометрические отношения часто используются вместе. Сначала находят неизвестную сторону, а затем проверяют ответ через нужную функцию или по смыслу задачи.
</a:t>
            </a:r>
            <a:endParaRPr lang="en-US" sz="9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неизвестную сторону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какой способ выбрать в зависимости от известных данных.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прямоугольные треугольники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особых углов значения можно запомнить заранее и быстро использовать в задачах.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45° даёт равные значения синуса и косинуса, а угол 30° показывает удобные дроби, связанные с отношениями сторон.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для треугольников 45°–45°–90° и 30°–60°–90°.
</a:t>
            </a:r>
            <a:endParaRPr lang="en-US" sz="80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вычислениях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катеты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ошибаются, когда принимают прилежащий катет за противолежащий или наоборот. Чтобы не запутаться, сначала нужно отметить выбранный угол и только потом подписывать стороны.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396734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 тот угол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треугольнике два острых угла, формулы для них будут разными. Один и тот же катет может стать прилежащим для одного угла и противолежащим для другого.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96741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сокращают дроби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ответ получается верным, но слишком громоздким. После подстановки чисел дробь лучше сократить, чтобы увидеть простое отношение и быстрее проверить вычисление.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Подставляют градусы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Синус, косинус, тангенс и котангенс в прямоугольном треугольнике считают по длинам сторон. Градусы угла в дробь не подставляют, потому что они не являются длинами.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в жизни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 тени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тригонометрических отношений можно определить высоту дерева, столба или здания, если известна длина тени и угол падения солнечных лучей.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у стены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расчёте длины лестницы, приставленной к стене, удобно рассматривать прямоугольный треугольник. Тогда известная высота и угол помогают найти нужную длину.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Уклон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часто используют для описания уклона дороги, крыши или пандуса. Он показывает, насколько сильно линия поднимается по сравнению с горизонталью.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на 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геометрических задачах такие отношения помогают находить расстояния там, где измерить их прямо сложно. Поэтому прямоугольный треугольник часто заменяет реальную ситуацию на чертеже.
</a:t>
            </a:r>
            <a:endParaRPr lang="en-US" sz="96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четырёх функций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функции описывают один и тот же острый угол, но через разные пары сторон прямоугольного треугольника.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сравнивают катет с гипотенузой, а тангенс и котангенс — только катеты между собой; поэтому формулы легко различать по знаменателю.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тригонометрических функций острого угла в прямоугольном треугольнике.
</a:t>
            </a:r>
            <a:endParaRPr lang="en-US" sz="7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решение задачи по треугольнику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 перепутать стороны и выбрать верную формулу для вычисления.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помогают видеть треугольник
</a:t>
            </a:r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Синус, косинус, тангенс и котангенс связывают угол с отношениями сторон прямоугольного треугольника. Эти формулы удобны в школьных задачах и помогают измерять реальные объекты без прямого доступа к ним.
</a:t>
            </a:r>
            <a:endParaRPr lang="en-US" sz="35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2026-05-29T02:38:15Z</dcterms:created>
  <dcterms:modified xsi:type="dcterms:W3CDTF">2026-05-29T02:38:15Z</dcterms:modified>
</cp:coreProperties>
</file>