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разум, знания и свобода меняли жизнь людей.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общество — новые идеи
</a:t>
            </a:r>
            <a:endParaRPr lang="en-US" sz="279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 пути перемен
</a:t>
            </a:r>
            <a:endParaRPr lang="en-US" sz="2858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XV по XIX век Европа быстро менялась: росли города, торговля и наука. Книги, школы и типографии делали знания доступнее, а новые взгляды — заметнее для всё большего числа людей.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новыми идеями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5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 по-новому объясняли место человека в обществе: важными становились разум, личная свобода и право на достойную жизнь. Это меняло привычные представления о власти и обязанностях.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5982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старых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всё чаще задавали вопросы о несправедливых законах, сословных различиях и привилегиях. Они считали, что порядок должен опираться не на привычку, а на справедливость и пользу для общества.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6380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воспринималось как путь к самостоятельному мышлению и лучшей жизни. Чем больше людей учились читать, писать и рассуждать, тем шире распространялись новые взгляды и обсуждение перемен.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6777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разума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считался главным инструментом для понимания мира. Учёные и философы предлагали проверять идеи наблюдением, опытом и рассуждением, а не принимать всё только по традиции или авторитету.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17176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учёных к обществу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новые взгляды обсуждали учёные, философы и писатели. Затем они попадали в школы, городские кружки и дома образованных людей, постепенно влияя на всё более широкие слои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печать и распространение знаний
</a:t>
            </a:r>
            <a:endParaRPr lang="en-US" sz="245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печатного станка Иоганном Гутенбергом в середине XV века сделало изготовление книг быстрее и точнее. Одна и та же книга могла появляться в большом числе копий.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читателей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книги стали дешевле и доступнее, их начали читать не только учёные, но и учителя, горожане, студенты и школьники. Книга превращалась в важный источник знаний для разных людей.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текстов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книг, широко распространялись учебники, карты, научные труды и газеты. Это помогало людям узнавать о далёких странах, открытиях и событиях гораздо быстрее, чем раньше.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легко переходили из одной страны в другую, поэтому идеи распространялись по Европе быстрее. Так складывалось общее информационное пространство, где обсуждали науку, обучение и общественные вопросы.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и чтения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опережали деревню по чтению и доступу к книгам, поэтому новые идеи распространялись там быстрее.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школ и книг, тем выше грамотность и интерес к знаниям; особенно заметен городской рост.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диаграмма по материалам учебной темы «Новое общество — новые идеи»; данные условные, для наглядности.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476397"/>
            <a:ext cx="700800" cy="622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152" y="1507544"/>
            <a:ext cx="700800" cy="560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мыслители и учёные
</a:t>
            </a:r>
            <a:endParaRPr lang="en-US" sz="2906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предложил мысль о том, что Земля движется вокруг Солнца. Это изменило представления людей о Вселенной и показало, что старые взгляды можно пересматривать.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объяснил движение тел и закон всемирного тяготения. Его открытия показали, что в природе действуют точные законы, которые можно описывать математически.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защищал свободу мысли и выступал против несправедливости и предрассудков. Его тексты читали и обсуждали, потому что они заставляли задуматься о правах человека и власти.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Монтескьё и Руссо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Монтескьё и Жан-Жак Руссо спорили о законах, свободе и воспитании. Их идеи помогли людям по-новому взглянуть на устройство государства и роль общества.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опирался на наблюдение и опыт. Его работа убедила многих, что природу нужно изучать не только по книгам, но и с помощью проверяемых фактов.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мысли к переменам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общественная проблема становится новой идеей и затем влияет на жизнь людей.
</a:t>
            </a:r>
            <a:endParaRPr lang="en-US" sz="8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вера в разум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142596" y="1319229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считали, что разум помогает человеку понимать мир, отличать правду от ошибки и принимать более справедливые решения. Поэтому важно было учиться думать самостоятельно, а не следовать слепо привычке.
</a:t>
            </a:r>
            <a:endParaRPr lang="en-US" sz="948" dirty="0"/>
          </a:p>
        </p:txBody>
      </p:sp>
      <p:sp>
        <p:nvSpPr>
          <p:cNvPr id="12" name="Text 3"/>
          <p:cNvSpPr txBox="1"/>
          <p:nvPr/>
        </p:nvSpPr>
        <p:spPr>
          <a:xfrm>
            <a:off x="1517677" y="2035190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рассматривалось как средство улучшить жизнь людей и государства. Чем больше человек умеет читать, писать и рассуждать, тем легче ему защищать свои интересы и участвовать в общественной жизни.
</a:t>
            </a:r>
            <a:endParaRPr lang="en-US" sz="993" dirty="0"/>
          </a:p>
        </p:txBody>
      </p:sp>
      <p:sp>
        <p:nvSpPr>
          <p:cNvPr id="13" name="Text 4"/>
          <p:cNvSpPr txBox="1"/>
          <p:nvPr/>
        </p:nvSpPr>
        <p:spPr>
          <a:xfrm>
            <a:off x="1804630" y="2751155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Терпимость и 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Просвещения выступали за терпимость к разным взглядам и уважение к личности. Они считали, что люди не должны страдать из-за происхождения, веры или сословия.
</a:t>
            </a:r>
            <a:endParaRPr lang="en-US" sz="993" dirty="0"/>
          </a:p>
        </p:txBody>
      </p:sp>
      <p:sp>
        <p:nvSpPr>
          <p:cNvPr id="14" name="Text 5"/>
          <p:cNvSpPr txBox="1"/>
          <p:nvPr/>
        </p:nvSpPr>
        <p:spPr>
          <a:xfrm>
            <a:off x="2107397" y="3467131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Справедливые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требовали, чтобы законы были понятными и одинаковыми для всех. По их мнению, власть должна служить обществу, а не только охранять привилегии немногих.
</a:t>
            </a:r>
            <a:endParaRPr lang="en-US" sz="993" dirty="0"/>
          </a:p>
        </p:txBody>
      </p:sp>
      <p:sp>
        <p:nvSpPr>
          <p:cNvPr id="15" name="Text 6"/>
          <p:cNvSpPr txBox="1"/>
          <p:nvPr/>
        </p:nvSpPr>
        <p:spPr>
          <a:xfrm>
            <a:off x="2345759" y="4183117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невежеством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Невежество и предрассудки считались главными препятствиями для развития. Поэтому книги, школы, научные разговоры и споры были не просто полезны, а необходимы для перемен.
</a:t>
            </a:r>
            <a:endParaRPr lang="en-US" sz="99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 новые взгляды на общество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представления о власти, образовании и правах человека.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 делают общество более открытым: знания становятся доступнее, а права человека — важнее привычных привилегий.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учебной темы «Новое общество — новые идеи».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и новые идеи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где читают 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шумной улице у книжной лавки остановились прохожие: кто-то листает свежую газету, кто-то рассматривает карту, а рядом торговец обсуждает последние известия. В таких местах новости расходились быстро, потому что люди встречались каждый день и охотно спорили о прочитанном.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печатника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дверью типографии стоит запах бумаги и краски. Работники аккуратно набирают текст, чтобы напечатать учебник, брошюру или листок с сообщением. Именно здесь мысли учёных и писателей превращались в книги, которые могли прочитать сотни людей.
</a:t>
            </a:r>
            <a:endParaRPr lang="en-US" sz="147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за витриной
</a:t>
            </a:r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витрины книжного магазина собрались учитель, ремесленник и юный ученик. Они спорят о новом открытии, о далёких странах и о том, нужно ли каждому ребёнку учиться читать. Городская жизнь делала такие разговоры привычной частью дня.
</a:t>
            </a:r>
            <a:endParaRPr lang="en-US" sz="150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новые идеи распространялись быстрее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и места общения действовали вместе: книги давали информацию, а разговор помогал понять и обсудить её.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печать распространяли идеи быстрее всего, но школы, библиотеки и салоны усиливали их влияние.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теме урока; относительная оценка распространения идей.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 о правах человека
</a:t>
            </a:r>
            <a:endParaRPr lang="en-US" sz="30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всё чаще говорят о естественных правах человека: на жизнь, свободу и собственность. Эти мысли становятся основой новых взглядов на государство и закон.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утверждают, что власть должна быть ограничена законом. Они критикуют произвол правителей и требуют более справедливого устройства общества.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XVIII–XIX век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постепенно закрепляют новые принципы в законах и конституциях. Усиливается значение судов, выборов и отмены старых привилегий.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прав человека обсуждаются шире: в книгах, салонах, кружках и газетах. Они влияют на общественные споры, проекты реформ и требования перемен.
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путь к переменам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359850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открывает доступ к знаниям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и писать помогает человеку понимать законы, новости, письма и научные тексты. Поэтому грамотность становится важным условием личного развития и участия в жизни общества.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67567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расширяет кругозор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программах укрепляются история, география, арифметика и основы естествознания. Эти предметы учат не только запоминать, но и видеть связи между явлениями.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79314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становится повседневным помощником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 популярные книги делают знания более доступными. Благодаря печати учиться становится проще, а обучение — более систематическим и понятным для детей.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91071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нужно не только богатым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укрепляется мысль, что учёба важна для разных слоёв общества. Образованный человек лучше работает, точнее рассуждает и активнее участвует в жизни города.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202840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меняют 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больше людей умеют читать и рассуждать, быстрее распространяются новые идеи. Так образование помогает не только отдельному человеку, но и всему обществу.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идея становится реформой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новой мысли к закону или общественному изменению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 новые возможности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обсуждении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всё чаще входят в круг людей, которые обсуждают книги, новости и общественные вопросы. Их мнение становится заметнее в салонах, письмах и семейных разговорах.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для девочек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взгляды постепенно усиливают интерес к обучению девочек. Считается, что образованная женщина лучше воспитывает детей, ведёт хозяйство и понимает события вокруг.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пишут письма, статьи и книги, а также поддерживают распространение новых идей. Их вклад заметен в литературе, воспитании и домашнем чтении.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представления меняют повседневную жизнь: в семье больше говорят о книгах, воспитании и будущем детей. Это показывает, что идеи Просвещения доходят до дома.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идеи были самыми важными
</a:t>
            </a:r>
            <a:endParaRPr lang="en-US" sz="2897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Просвещения часто соединялись: свобода поддерживала права человека, а образование помогало людям понимать и защищать свои взгляды.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свобода и образование: именно они чаще всего становились основой для других идей и общественных изменений.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урока; относительная значимость ключевых идей.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изменили мышление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научные открытия и философские идеи меняли взгляды людей на мир, власть, воспитание и свободу мысли.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сильная идея могла изменить сразу несколько областей: науку, школу и взгляды на устройство общества.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 в повседневной жизни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семьи всё чаще читают книги, газеты и письма. Чтение становится не только учебным занятием, но и спокойным способом провести досуг вместе.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интереса к новостям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следят за сообщениями о путешествиях, открытиях и событиях в других странах. Карты и газеты помогают лучше представлять мир за пределами своего города.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предметы в доме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домах появляются книги, бумага, письменные принадлежности, свечи и лампы. Эти вещи показывают, что чтение и письмо становятся частью повседневной жизни.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 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семейным столом обсуждают учёбу, новости и воспитание детей. Так новые идеи переходят из книг в привычки и решения обычных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9476" y="1507544"/>
            <a:ext cx="700800" cy="560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1314" y="1507544"/>
            <a:ext cx="700800" cy="560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3152" y="1476397"/>
            <a:ext cx="700800" cy="622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7638" y="1476397"/>
            <a:ext cx="700800" cy="6229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новые идеи не сразу побеждали
</a:t>
            </a:r>
            <a:endParaRPr lang="en-US" sz="2313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люди не хотели менять то, к чему привыкли. Старые обычаи казались надёжнее новых взглядов, особенно если перемены затрагивали уклад семьи, работу или власть.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новых идей спорила с привычными религиозными представлениями. Из-за этого их называли опасными, а некоторых авторов критиковали или осуждали.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учёбе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не умеет читать, ему труднее понять новые книги и обсуждения. Поэтому образование было ключом к распространению идей, но оно было доступно не всем.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школы, города и публичные споры медленно расширяли круг людей, готовых слушать и сравнивать мнения. Так новые идеи всё же находили дорогу в общество.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монархов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часто не поддерживали смелые идеи, если те ограничивали их власть. Поэтому новые взгляды могли встречать запреты, цензуру и недоверие со стороны государства.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новые идеи меняют мир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общество рождается там, где ценят знания, обсуждение и права человека. Именно такие идеи постепенно меняют школы, законы, города и повседневную жизнь.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2026-06-01T05:33:28Z</dcterms:created>
  <dcterms:modified xsi:type="dcterms:W3CDTF">2026-06-01T05:33:28Z</dcterms:modified>
</cp:coreProperties>
</file>