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image" Target="../media/image-12-17.png"/><Relationship Id="rId18" Type="http://schemas.openxmlformats.org/officeDocument/2006/relationships/image" Target="../media/image-12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исполнительское развитие музыки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оживает, когда исполнитель начинает её рассказывать.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записи к живому звуку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подсказывают, что играть, но не могут сами зазвучать. Композитор создаёт основу, а исполнитель превращает её в живую музыку. Один и тот же текст звучит по-разному у разных голосов и инструментов.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музыкальное развитие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узнать музыку сразу, как знакомый голос друга. Она может подниматься, опускаться и повторяться, но именно её линия ведёт слушателя вперёд и удерживает внимание.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шаг музыке, будто она идёт, бежит или осторожно крадётся. Благодаря ему произведение становится собранным, живым и не превращается в скучную череду звуков.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где музыка шепчет, а где говорит очень громко. Такие перемены создают контраст, помогают услышать важные моменты и делают звучание выразительным, как в настоящем спектакле.
</a:t>
            </a:r>
            <a:endParaRPr lang="en-US" sz="885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особый «цвет» звучания голоса или инструмента. Он помогает отличить флейту от скрипки, а мягкое пение — от звонкого. Тембр делает музыку узнаваемой и интересной.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громкость меняет настроение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громкие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часто звучит как ожидание, тайна или спокойный шёпот. Громкая может передавать радость, силу или торжество. Даже маленькая перемена сразу слышна.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тихое сменяется громким, у слушателя словно открывается новая страница. Контраст помогает заметить самый сильный момент и почувствовать, как музыка растёт.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музыке двигаться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делает музыку спокойной и плавной. Кажется, будто она идёт размеренным шагом и даёт слушателю время рассмотреть каждый звук.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 немного меняется, произведение становится выразительнее. Такое движение помогает музыке не стоять на месте и звучать живо, как маленькое приключение.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быстрый темп добавляет энергии и волнения. Музыка начинает словно торопиться, и это помогает передать радостное или тревожное настроение.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фразы есть начало, середина и завершение, как у короткого рассказа. Слушатель слышит, где звук уверенно идёт вперёд, а где ему пора остановиться и «вздохнуть».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между фразами помогают музыке быть понятной. Без них звуки слиплись бы в одну длинную дорожку, а с ними мелодия звучит аккуратно и ясно.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фразы соединяются друг с другом, музыка получается связной. Она уже не похожа на набор отдельных нот, а напоминает живую беседу без слов.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 похожа на предложение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как музыка умеет говорить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вопрос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мелодии звучать так, будто она спрашивает, удивляется или радуется. Подъём звуков часто слышится как новый поворот мысли. Музыка начинает «разговаривать» с 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опускается, она может стать мягче, тише или печальнее. Благодаря интонации слушатель угадывает настроение почти без слов — прямо как в сказке, только на языке звуков.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музыкального развития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знакомая тема постепенно становится ярче и достигает кульминации.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запомнить мелодию, как любимую считалочку. Слушатель быстро узнаёт тему и чувствует себя уверенно, будто уже знает дорогу.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изменение в музыке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делает знакомую мелодию интереснее. Композитор может поменять ритм, высоту звуков, громкость или инструмент, и музыка сразу заиграет по-новому.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переменах тема остаётся узнаваемой. Это похоже на одного и того же героя в разных костюмах: он тот же, но каждый раз удивляет по-своему.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самый сильный момент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кульминации музыка обычно успокаивается, будто делает глубокий вдох. Так слушатель ясно чувствует, где был самый горячий момент и как произведение подходит к финалу.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вершина музыкального развития, когда чувства звучат особенно ярко. К ней часто ведут постепенное усиление, более напряжённая мелодия и быстрый темп.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исполнитель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решает, где сделать паузу, как взять первый звук и как провести мелодию так, чтобы она звучала ясно, словно речь с характером.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внимательно соединяет фразы, чтобы музыка не распадалась на отдельные ноты, а звучала цельно и понятно, как маленький рассказ.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выбирает, где прибавить громкость, а где, наоборот, сделать звук тише, чтобы показать радость, тревогу, торжество или задумчивость без лишних слов.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решениям одно и то же произведение может звучать по-разному: мягко, смело, празднично или очень спокойно — и это уже настоящее искусство.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26022" y="1836742"/>
            <a:ext cx="254475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слушании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знакомая мелодия возвращается снова, её легко узнать. Тогда слушатель замечает, что музыка не стоит на месте, а как будто делает шаг вперёд.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громкости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громкие места помогают услышать контраст. По ним легко понять, где музыка только готовится, а где уже звучит во всю силу.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поднимается выше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становятся выше, мелодия часто звучит более напряжённо и ярко. Так ухо слышит, что чувство в музыке начинает расти.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тембр и интонация меняются, музыка может стать мягче, строже, светлее или тревожнее. Слушатель начинает чувствовать её настроение очень точно.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помогает почувствовать волнение, бег, спешку или радостный порыв. Даже небольшое ускорение заметно меняет характер звучания.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инструменты по-разному показывают развитие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Фортепиано: от шёпота до громкого аккорда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быть очень тихим и очень сильным, поэтому на нём особенно заметны контрасты. Одна и та же тема может начаться осторожно, а потом вырасти в яркое, уверенное звучание, словно музыка расправляет плечи.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Скрипка: длинная линия одной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легко ведёт плавную мелодию без резких остановок. Из-за этого развитие слышится как непрерывное движение: звук тянется, усиливается, снова мягко уходит и будто рисует одну длинную музыкальную дорогу.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Голос: музыка и слова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помогает музыке становиться особенно понятной, потому что в нём слышны и звук, и смысл слов. Когда певец меняет силу, дыхание и интонацию, развитие воспринимается как живая речь, только гораздо музыкальнее.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барабан и ксилофон: яркие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делает музыку светлой и воздушной, барабан добавляет шаг и энергию, а ксилофон — звонкие, блестящие оттенки. Вместе они меняют характер произведения так, что даже знакомая тема звучит по-новому.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народной, классической и современной музыке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развитие часто держится на повторе, простом напеве и лёгких украшениях. Такая музыка запоминается быстро и звучит особенно тепло, будто её поют много раз подряд.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музыке развитие может строиться на ритме, тембре и электронных звуках. Иногда характер меняется резко, и музыка удивляет слушателя почти как фокус.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музыке чаще слышны разные темы, контрасты и большие кульминации. Здесь музыка словно спорит сама с собой, а потом приходит к сильному и выразительному завершению.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становится интереснее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тема постепенно меняется и приводит слушателя к яркому завершению.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громкость почти не меняется, музыка кажется ровной и немного скучной. Тогда трудно понять, где начинается движение и где появляется самый важный момент.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тоже мешает. Ухо не успевает заметить фразы, остановки и переходы, а музыка превращается в спешку без понятного пути.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акценты и паузы скрывают характер произведения. Без них музыка будто теряет выражение лица и становится похожей на разговор шёпотом через одеяло.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услышать развитие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замечать развитие в музыке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игра в музыкальных детективов: где тема повторилась, где звук стал мягче, а где начался большой подъём. Тогда слушание превращается в увлекательный поиск подсказок.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слушать, как музыка становится громче, быстрее или выше. Если представить лесенку, волну или поезд, изменения сразу становятся понятнее и даже немного смешнее.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делает музыку живой: она не стоит на месте, а меняется, словно идёт по дорожке, полной сюрпризов и новых поворотов.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исполнительское развитие важно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нему слушатель лучше понимает настроение произведения: радостное, задумчивое, тревожное или торжественное. Музыка начинает говорить очень ясно, без лишних объяснений.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помогает запомнить тему. Когда мелодия возвращается уже изменённой, её легче узнать и интересно сравнить с прежним звучанием, как старого знакомого в новой шляпе.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пьеса становится похожей на маленькое приключение: в ней есть начало, путь, сильный момент и спокойный конец.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ноты к живой музыке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исполнитель читает запись и превращает её в выразительное звучание.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растёт вместе с исполнителем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Исполнительское развитие помогает музыке оживать: она меняет громкость, темп, интонацию и характер. Благодаря этому слушатель слышит историю, а не просто набор нот.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2026-05-24T20:14:54Z</dcterms:created>
  <dcterms:modified xsi:type="dcterms:W3CDTF">2026-05-24T20:14:54Z</dcterms:modified>
</cp:coreProperties>
</file>