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15. Спрашиваем, как зовут сверстников и взрослых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вежливо знакомиться и называть своё имя по-немецки.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помогает сразу обратиться к человеку правильно. В немецком языке важно выбрать du или Sie, а затем задать простой вопрос и ответить о себе коротко и вежливо.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— это начало разговора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разговор начинается с приветствия: Hallo! Wie heißt du? Так знакомство становится дружелюбным, спокойным и понятным даже для начинающего ученика.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ровесником говорят по-простому: Wie heißt du? Так спрашивают друга, одноклассника или другого ребёнка, когда хотят познакомиться без лишних сложностей.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Ответить можно по-разному: Ich heiße ... или Ich bin .... Эти фразы звучат коротко и легко запоминаются, особенно если знакомство происходит на перемене.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спросить имя сверстника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049689"/>
            <a:ext cx="4070100" cy="1740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0375" y="3049807"/>
            <a:ext cx="4070100" cy="1740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 ровесником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16463" y="1220754"/>
            <a:ext cx="32064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на 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ребёнка встретились в школьном коридоре и улыбнулись друг другу. Один первым сказал: Hallo! Wie heißt du? Второй ответил: Ich heiße Max. Und du? Ответ получился таким же коротким и дружелюбным, как само знакомство.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274600" y="1220750"/>
            <a:ext cx="3162000" cy="152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во дворе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дворе дети стоят рядом и держат рюкзаки в руках. Один вежливо спрашивает имя, другой сразу отвечает: Ich heiße Lina. Потом оба улыбаются, потому что теперь знакомиться стало совсем не страшно, а даже приятно.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взрослый человек, нужно говорить: Wie heißen Sie? Эта форма звучит уважительно и показывает хорошие манеры, как и спокойный тон голоса.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взрослый может сказать: Ich heiße ... или Mein Name ist .... Эти фразы помогают начать вежливый разговор с учителем, библиотекарем или другим старшим человеком.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Sie употребляется с незнакомыми взрослыми, учителями и родителями в официальной ситуации. Для школьника это важное правило: с ровесником одно обращение, со взрослым — другое.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спросить имя взрослого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со взрослым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и 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Ich heiße Frau Müller. — Sehr angenehm. Короткий обмен репликами звучит вежливо и просто. В такой ситуации ребёнок учится не только спрашивать имя, но и отвечать по-немецки спокойно и уверенно.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Guten Tag! Wie heißen Sie? — спрашивает ребёнок у взрослого спокойно и уважительно. Такой старт подходит для школы, библиотеки или кружка, где важно говорить ясно и доброжелательно.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знакомство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короткого знакомства на немецком языке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 обращения — главное правило урока. Они сразу подсказывают, как говорить вежливо: с ребёнком по-простому, а со взрослым уважительно.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обращения помогают не перепутать разговор с ровесником и взрослым.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1126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80415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58575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начать разговор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простое и дружелюбное приветствие помогает начать разговор без напряжения. После него вопрос о имени звучит естественно и спокойно, как будто знакомство начинается с улыбки.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Hallo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особенно уместны при обращении к взрослому человеку. Они делают начало разговора вежливым, собранным и очень понятным даже для маленького школьника.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Guten Tag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 хорошие манеры и доброжелательный тон. Они делают речь мягче и помогают разговору звучать по-настоящему вежливо, а не как команда.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Bitte и danke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спокойно обратиться к человеку или привлечь его внимание. Оно особенно полезно, когда нужно начать разговор в школе, на кружке или в библиотеке.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Entschuldigung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сказать: Ich heiße Anna. Или чуть короче: Ich bin Tom. Оба ответа подходят для знакомства и помогают быстро представить себя по-немецки. На картинке хорошо смотрятся карточки с именами и парты с аккуратными надписями.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звучит по-разному, а смысл один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могут держать в руках листочки со своим именем и спокойно произносить фразу: Mein Name ist Lena. Такая сцена выглядит как маленькая школьная игра. Она помогает запомнить ответ и не бояться говорить вслух.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Листочек с именем — и всё понятно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отвечают на вопрос о имени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 запоминания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запомни самые частые фразы: Wie heißt du? и Ich heiße ... Они нужны, чтобы быстро начать знакомство и назвать свое имя без лишних слов.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говоришь со взрослым, нужна вежливая форма: Wie heißen Sie? В ответ можно сказать Ich heiße ... или Mein Name ist ..., когда хочется звучать чуть официальнее.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Ich bin ... тоже помогает представиться. Она короткая, удобная и легко запоминается, поэтому ее часто повторяют вслух на уроке, как маленькую речевую зарядку.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знакомства хорошо звучит Sehr angenehm. Эта короткая реплика показывает вежливость и делает диалог дружелюбным, даже если вы только что познакомились.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маленький диалог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короткого знакомства: приветствие, вопрос о имени, ответ, представление себя и вежливое завершение. Меняется только обращение: du или Sie.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начинай разговор слишком резко и не забывай сначала поздороваться. После приветствия вопрос звучит дружелюбно, а не как внезапная проверка у доски.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взрослому нельзя обращаться с Wie heißt du?. Для учителя, библиотекаря или незнакомого старшего человека нужна вежливая форма Wie heißen Sie?, иначе звучание становится неуместным.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перебивай собеседника, пока он называет имя, и не говори слишком громко. Спокойный тон и терпеливое слушание делают знакомство вежливым и приятным.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которых лучше избегать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ученик приходит в класс, здоровается с соседом по парте и спрашивает, как его зовут. Так фразы урока сразу превращаются в живой школьный разговор.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картинки подойдет уютный класс с партами, рюкзаками и тетрадями. Двое детей стоят рядом, улыбаются и смотрят друг на друга по-доброму, как настоящие будущие друзья.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в школе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544" y="1501300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27040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37394" y="3371450"/>
            <a:ext cx="14137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7544" y="3371450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еще спрашивают имя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чаще говорят с взрослым, поэтому используется форма Sie. Вежливый вопрос помогает спокойно обратиться к библиотекарю и сразу показать хорошие манеры.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занятии можно познакомиться с новым учителем или участником группы. К взрослому обращаются с Sie, а к ребенку — с du, чтобы разговор звучал естественно.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кружке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легко познакомиться с ровесником, поэтому подходит du. Короткий вопрос и ответ помогают быстро начать игру и сделать общение дружелюбным.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детской площадке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спросить имя продавца или другого взрослого, важно выбрать вежливую форму. Так ребенок учится говорить учтиво не только на уроке, но и в жизни.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урока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для урока: Hallo и Guten Tag. Это простые приветствия, с которых удобно начинать знакомство и которые сразу делают речь доброжелательной.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вопросы звучат так: Wie heißt du? и Wie heißen Sie? Они помогают спросить имя у ребенка или у взрослого, не перепутав обращение.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ответа подойдут фразы Ich heiße ..., Ich bin ... и Mein Name ist .... Все они короткие, понятные и легко произносятся вслух по очереди.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завершение разговора: Sehr angenehm. Эта фраза показывает уважение и помогает закончить знакомство спокойно, как маленький немецкий вежливый ритуал.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правильное обращение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решить, говорить du или Sie, а затем задать вопрос об имени и ответить о себе.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конец знакомства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знакомства приятно сказать Sehr angenehm! или Bis bald! Эти слова звучат легко и дружелюбно. Они показывают, что разговор был вежливым и теплым.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сцене подойдут улыбка, короткий приветственный жест или рукопожатие. Так знакомство заканчивается спокойно, без суеты, а у собеседников остается хорошее настроение.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ученик способен собрать маленький диалог из нескольких реплик и закончить его доброй фразой. Теперь первое знакомство уже не кажется страшным, а скорее интересным.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умеет поздороваться, спросить имя сверстника и ответить на такой же вопрос о себе. Для этого он использует короткие и понятные немецкие фразы.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различает du и Sie, поэтому может вежливо обратиться к однокласснику, учителю или другому взрослому. Это очень важное правило для первых разговоров.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умеет ученик после урока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открывает любой разговор, а правильное обращение делает его вежливым. Если помнить du и Sie, то знакомиться на немецком становится легко, спокойно и даже немного весело.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2026-05-25T00:10:45Z</dcterms:created>
  <dcterms:modified xsi:type="dcterms:W3CDTF">2026-05-25T00:10:45Z</dcterms:modified>
</cp:coreProperties>
</file>