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дает энергию и строительный материал для 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пищеварение: как организм получает энергию и строительные вещества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3648" y="0"/>
            <a:ext cx="5756505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постоянно тратит энергию на дыхание, движение, работу сердца и обновление клеток. Поэтому пища должна быть сначала обработана и расщеплена до простых веществ, которые могут попасть в кровь и использоваться клетками.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нужна пища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13" y="1631725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72350"/>
            <a:ext cx="316800" cy="28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74475"/>
            <a:ext cx="316800" cy="31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525" y="4690900"/>
            <a:ext cx="24255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13925"/>
            <a:ext cx="316800" cy="31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питательные вещества пищи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для роста, восстановления тканей и работы организма. Из них строятся клетки, ферменты и многие гормоны, поэтому без белков нормальное развитие и обновление органов невозможно.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служат запасом энергии, защищают внутренние органы и входят в состав клеточных мембран. Они особенно важны при длительной физической нагрузке и для сохранения тепла.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 — главный источник быстрой энергии. Они особенно нужны мышцам и мозгу, которые расходуют много энергии во время учёбы, движения и любой активной работы.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соли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минеральные соли не дают энергии, но без них невозможны обмен веществ, перенос веществ по организму и нормальная работа клеток, крови и органов.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 клетчатка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регулируют многие процессы в организме, а клетчатка помогает кишечнику работать правильно. Эти вещества поддерживают здоровье пищеварения и улучшают усвоение пищи.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09" y="1143150"/>
            <a:ext cx="5394332" cy="52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пищеварительной системы человека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6585300" y="12522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канал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начинается в ротовой полости и заканчивается прямой кишкой. По нему пища проходит последовательно, а в каждом отделе с ней происходят свои изменения и подготовка к всасыванию.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585300" y="55806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невозможно в одном органе. Это согласованная работа многих отделов, где каждый выполняет свою задачу и подготавливает пищу для следующего этапа.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585300" y="44985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органов находится в грудной полости, а часть — в брюшной. Такое расположение помогает представить, как пища последовательно движется внутри тела человека.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585300" y="34164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Слюнные железы, печень и поджелудочная железа не входят в сам канал, но выделяют важные вещества. Без их работы пищеварение шло бы медленнее и менее эффективно.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585300" y="23343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пищеварительному каналу относятся ротовая полость, глотка, пищевод, желудок, тонкая и толстая кишка, а также прямая кишка. Все части связаны между собой в единую цепь.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через органы пищеварения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движения пищи и основные процессы в каждом отделе пищеварительного канала.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ротовой полости в пищеварении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разрезают и перетирают пищу на более мелкие части. Это облегчает её дальнейшую обработку и помогает ферментам быстрее действовать на пищевые вещества.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Измельчение пищи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языка помогают различать вкус и частично оценивать качество пищи. Это важно для выбора еды и защиты организма от недоброкачественных продуктов.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качество пищи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слюне есть ферменты, которые начинают расщепление крахмала уже во рту. Поэтому пищеварение начинается не только в желудке, но и на самом первом этапе.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химического расщепления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увлажняет пищу, делает её мягче и помогает собрать в пищевой комок. Такой комок легче проглотить, а слизистая оболочка рта при этом меньше травмируется.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Смачивание слюной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строение зубов человека.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человека и их функции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форма и расположение зубов связаны с их работой при пережёвывании пищи.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зубы выполняют разные задачи, поэтому механическая обработка пищи идёт поэтапно и эффективно.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и глотание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Происходит глотание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направляет комок в глотку, а надгортанник закрывает вход в гортань. Благодаря этому пища идёт в пищевод, а воздух — в дыхательные пути.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Пища проходит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глотания пищевой комок попадает в пищевод и движется к желудку. Этот процесс происходит быстро и почти незаметно для человека.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Пища увлажняется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смачивает пищу, делает её мягче и помогает сформировать пищевой комок. Одновременно начинается химическая обработка крахмала.
</a:t>
            </a:r>
            <a:endParaRPr lang="en-US" sz="17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не только накапливает пищу, но и активно перемешивает её с соком, чтобы подготовить содержимое к следующему этапу пищеварения.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желудке пища превращается в химус и частично обеззараживается, а белки начинают расщепляться уже здесь.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пищеварение в желудке.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пищей в желудке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кишка — главный участок переваривания и всасывания
</a:t>
            </a:r>
            <a:endParaRPr lang="en-US" sz="2613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тонкой кишке окончательно расщепляются белки, жиры и углеводы до простых веществ. Здесь пища становится пригодной для всасывания и дальнейшего использования клетками.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переваривания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кишечник поступают желчь и сок поджелудочной железы, а также кишечный сок. Эти жидкости помогают ферментам завершить химическую обработку пищи.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желчи и сока желез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Складки и ворсинки на внутренней поверхности кишки сильно увеличивают её площадь. Благодаря этому полезные вещества быстрее переходят в кровь и лимфу.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всасывания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стенку тонкой кишки питательные вещества попадают в транспортные системы тела и разносятся ко всем органам. Так пища становится источником энергии и материала для роста.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организмом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549" y="1177200"/>
            <a:ext cx="5361202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 поджелудочная железа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 желчь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вырабатывает желчь, которая поступает в тонкую кишку и помогает эмульгировать жиры — разбивать их на мельчайшие капли. Так ферментам легче действовать на жиры.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Поджелудочный сок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выделяет сок с ферментами, расщепляющими белки, жиры и углеводы. Без этого секрета пища не могла бы быть полностью переварена в кишечнике.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органы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железы не входят в пищеварительный канал, но работают вместе с ним. Их соки поступают в кишечник и обеспечивают основную химическую обработку пищи после желудка.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пищеварения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их работа в тонкой кишке, где завершается переваривание. Благодаря печени и поджелудочной железе организм получает вещества, пригодные для всасывания и дальнейшего использования клетками.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количество веществ, а направление их движения после переваривания: одни продукты быстро попадают в кровь, другие сначала проходят через лимфу.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кишка распределяет питательные вещества по двум путям всасывания, поэтому организм быстро получает и энергию, и строительный материал.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биологии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всасываются питательные вещества в тонкой кишке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кишка и удаление непереваренных остатков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толстой кишке из содержимого активно всасывается вода. Из-за этого остатки пищи постепенно уплотняются и приобретают форму каловых масс, готовых к выведению.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воды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толстой кишки завершает пищеварение и помогает сохранять водный баланс. Без этого отдела организм терял бы слишком много жидкости вместе с остатками пищи.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процесса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кишка служит местом временного накопления непереваренных остатков. Когда она заполняется, организм получает сигнал к их выведению через анальное отверстие.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выведению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бактерии, которые помогают поддерживать нормальную микрофлору кишечника. Они участвуют в образовании некоторых полезных веществ и помогают работе пищеварительной системы.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пищеварительной системы и их функции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отделы пищеварительной системы последовательно выполняют свои задачи и как вспомогательные органы помогают перевариванию пищи.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происходит поэтапно: каждый отдел выполняет свою часть работы, а вспомогательные органы обеспечивают химическую обработку пищи.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 — биологические помощники пищеварения
</a:t>
            </a:r>
            <a:endParaRPr lang="en-US" sz="305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Ускоряют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работают как биологические катализаторы: они резко ускоряют химические реакции, но сами при этом не расходуются. Благодаря им пищеварение идёт достаточно быстро.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них не обойтись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ферментов не было, пища расщеплялась бы слишком медленно. Тогда клетки получали бы меньше питательных веществ, а организм не успевал бы нормально расти и восстанавливаться.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подходящие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работают лучше всего при определённой температуре, влажности и среде. Одни активны в кислой среде, другие — в щелочной, поэтому их действие связано с отделом пищеварительной системы.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 — для своего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фермента есть своя «мишень». Амилаза действует на крахмал, пепсин — на белки, а липаза — на жиры, поэтому они помогают разным отделам пищеварения.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питательных веществ от пищи к клеткам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школьному курсу биологии: переваривание, всасывание и использование веществ клетками организма.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важна простая и разнообразная еда: овощи, фрукты, каши, молочные продукты, мясо и рыба. Когда в рационе есть разные группы продуктов, организм получает и энергию, и вещества для роста, а пищеварительной системе легче работать без перегрузки.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Тарелка без крайностей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стакан воды рядом с обедом — не мелочь, а часть заботы о здоровье. Регулярные приёмы пищи в одно и то же время помогают желудку и кишечнику работать ритмично, без лишнего напряжения и длительных перерывов между едой.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режим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сладости, фастфуд и газированные напитки делают питание однообразным и тяжёлым для пищеварения. Такой рацион часто оставляет меньше места для полезных продуктов, а значит, организму не хватает витаминов, минеральных солей и клетчатки.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которая мешает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пищеварению каждый день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распространённые привычки, которые особенно часто мешают нормальной работе желудка и кишечника у школьников.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нарушений связано с образом жизни, поэтому профилактика начинается с режима, воды, движения и аккуратного отношения к еде.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биологии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нарушающие работу пищеварения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669" y="4715950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4344" y="47159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7806" y="2436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094" y="2440875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156" y="2453008"/>
            <a:ext cx="218400" cy="1941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питания и профилактика заболеваний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следить за сроком хранения, чистотой посуды и качеством готовых блюд. Несвежая пища и нарушения хранения повышают риск отравлений и воспалительных заболеваний.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продуктов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Переедание перегружает желудок и кишечник, особенно если пища жирная или сладкая. Умеренность в еде помогает сохранить хорошее самочувствие и нормальную работу органов пищеварения.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переедания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 следует хорошо промывать перед употреблением. На их поверхности могут оставаться грязь, пыль и микробы, которые незаметно попадают в пищеварительную систему.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желательно в одно и то же время и не торопиться. Регулярный режим помогает желудку и кишечнику работать спокойно, а тщательное пережёвывание облегчает переваривание.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приёмов пищи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едой руки нужно мыть тщательно и с мылом. Это простое правило снижает риск попадания в организм болезнетворных микробов и защищает от кишечных инфекций.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превращает пищу в вещества, которые нужны клеткам для энергии, роста и обновления. Если питаться разумно и соблюдать гигиену, органы будут работать слаженно и надёжно.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 — основа роста и энергии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2026-05-31T20:44:45Z</dcterms:created>
  <dcterms:modified xsi:type="dcterms:W3CDTF">2026-05-31T20:44:45Z</dcterms:modified>
</cp:coreProperties>
</file>