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приготовления идут у Сабины дома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Сабины готовится к приходу гостей: уборка, покупки и украшение комнат.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и большой домашний день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— обычная школьница, но сегодня дома всё по-особенному. Семья заранее делит дела, чтобы успеть без спешки, а комнаты и кухня постепенно превращаются в уютное место для гостей.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30275"/>
            <a:ext cx="257400" cy="22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8850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40275" y="1512375"/>
            <a:ext cx="23152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05813" y="1515975"/>
            <a:ext cx="257400" cy="257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84287" y="1541715"/>
            <a:ext cx="257400" cy="2059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дела появляются перед гостями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80000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комнат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доме наводят порядок: подметают, вытирают пыль и раскладывают вещи по местам. Так комнаты становятся свободнее и приятнее для гостей.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958494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в магазине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семья идёт за продуктами и нужными мелочами. В списке могут быть хлеб, сок, фрукты, салфетки и сладости для угощения.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3736986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угощения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режут фрукты, ставят тарелки и достают чашки. Всё нужно сделать аккуратно, чтобы угощение выглядело красиво и было удобно подавать.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5515481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мелочи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украшения, свечи и цветные детали. Они делают обычный день чуть праздничнее и помогают создать хорошее настроение ещё до прихода гостей.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7293975" y="2117250"/>
            <a:ext cx="16701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всей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 распределяют между всеми: кто-то убирает, кто-то готовит, а кто-то накрывает стол. Когда семья работает вместе, всё получается быстрее и спокойнее.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становятся чище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праздником в доме звучат шорохи и быстрые шаги. Пол подметают, стол вытирают, а вещи аккуратно раскладывают по местам. После такой уборки в комнате сразу легче дышится и веселее смотреть вокруг.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возвращаются на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комнате особенно важно убрать игрушки. Кубики, куклы и машинки складывают в коробки и на полки, чтобы на полу осталось больше свободного места. Теперь можно спокойно ходить и не спотыкаться.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встречать гостей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 доме — это не только красиво, но и удобно. Когда всё лежит на своих местах, гостям легче пройти, а хозяевам проще улыбаться и не искать нужную вещь в последнюю минуту.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в доме Сабины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к празднику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 идут за самым нужным: хлебом, соком, фруктами и сладким угощением. Такой список помогает ничего не забыть и быстро собрать всё для стола.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еды, часто покупают салфетки, свечи и другие маленькие вещи для дома. Они кажутся простыми, но именно они делают праздник аккуратным и удобным.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покупки записаны заранее, семье легче действовать спокойно. Никто не бегает по дому с вопросом: «Где же печенье?» — всё уже понятно и готово к делу.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 кухне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Готовят угощение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начинается самая вкусная часть подготовки. Режут фрукты, достают тарелки и чашки, проверяют чай и напитки. В воздухе уже чувствуется запах яблок и свежей выпечки.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тоже не сидит без дела: моет ягоды, приносит салфетки и раскладывает печенье по тарелкам. Для неё это простые, но очень важные поручения.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идёт подготовка по порядку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семья обсуждает дела, а потом выполняет их шаг за шагом, без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280800"/>
            <a:ext cx="215700" cy="215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7625" y="1280800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0050" y="2930725"/>
            <a:ext cx="215700" cy="215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87625" y="2942708"/>
            <a:ext cx="215700" cy="1917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украшают комнаты
</a:t>
            </a:r>
            <a:endParaRPr lang="en-US" sz="2412" dirty="0"/>
          </a:p>
        </p:txBody>
      </p:sp>
      <p:sp>
        <p:nvSpPr>
          <p:cNvPr id="13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567325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шарики сразу делают комнату веселее. Они заметны издалека и будто говорят: сегодня здесь будет праздник, а не обычный тихий вечер.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024900" y="1277800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Гирлянды и ленты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Гирлянды и цветные ленты украшают стены и мебель. Они добавляют комнате движения и цвета, словно дом сам улыбается гостям.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67325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Красивая скатерть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 стелют аккуратную скатерть, чтобы всё выглядело нарядно. Даже обычный стол после этого кажется праздничным и готовым к встрече.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024900" y="2927725"/>
            <a:ext cx="2531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 салфетки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 салфетки делают обстановку особенно уютной. Эти небольшие детали не шумят и не спорят, но очень хорошо умеют создавать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детской комнате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комнате Сабина складывает книги, кубики, куклы и конструктор. Всё отправляется на полки и в коробки, чтобы ничего не потерялось и пол остался свободным.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игрушки лежат на своих местах, комната выглядит аккуратно и становится удобной для игр. Сабина быстро находит нужные вещи — почти как маленький домашний супергерой.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готовят гостиную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освобождают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гостиной убирают лишние вещи, чтобы гостям было удобно пройти и сесть. Комната сразу становится просторнее.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наводят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Протирают стол, ставят стулья ровно и проверяют, всё ли выглядит аккуратно. В комнате появляется порядок и спокойствие.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уют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кладут подушки, ставят напитки и делают свет мягче. Гостиная начинает выглядеть особенно тёплой и приветливой.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готова встречать гостей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самом конце ещё раз смотрят вокруг и проверяют, всё ли на месте. Теперь можно спокойно ждать гостей и улыбаться.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Сабина сама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приносит салфетки, раскладывает ложки и помогает накрывать на стол. Это простые дела, но без них подготовка идёт медленнее и становится заметно не так аккуратно.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собирает игрушки в коробку, освобождает место в комнате и проверяет, всё ли стоит на своих местах. Так в доме легче поддерживать порядок перед приходом гостей.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помощь учит, что даже ребёнок может быть полезным. В теме особенно важны слова о действиях и помощи в семье, которые легко запомнить на знакомых примерах.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работает вместе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дома становится легче, когда каждый делает своё дело. Мама занимается едой, папа помогает с покупками и тяжёлыми вещами, а Сабина берёт простые поручения без лишней спешки.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семья работает дружно и спокойно. Слова Mutter, Vater, Familie, helfen и zusammen хорошо подходят к этой теме, потому что показывают, как совместная работа экономит время и силы.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детали, которые делают праздник красивым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 ставят любимые кружки, аккуратно раскладывают салфетки и подбирают посуду так, чтобы всё выглядело приятно. Даже обычные вещи сразу создают праздничное настроение.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гостей готовят маленькие угощения или небольшие подарки. Такие знаки внимания показывают заботу и делают встречу особенно тёплой, даже если праздник совсем небольшой.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Комнату украшают лентами, рисунками или шариками, чтобы она стала ярче и радостнее. Украшения помогают почувствовать, что день действительно особенный и долгожданный.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3 классе такие детали помогают понять: праздник складывается из мелочей. Если всё сделано аккуратно, дом выглядит приветливо, а гости чувствуют себя желанными.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последней проверки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семья Сабины в конце ещё раз просматривает самые важные детали перед приходом гостей.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9300" y="1512375"/>
            <a:ext cx="165375" cy="264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30275"/>
            <a:ext cx="257400" cy="228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аккуратность и безопасность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видном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всё лежит на своих местах, в комнате легче ходить и быстрее находить нужные вещи. Порядок помогает не споткнуться и не перепутать предметы.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Стеклянные и острые вещи убирают подальше, чтобы дети не дотронулись до них случайно. Так дома становится спокойнее и безопаснее для всех.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проход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проходы не загромождены, гости могут пройти к столу без толкотни. Это особенно важно, если в доме много людей и кто-то несёт угощение.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лишнего беспорядка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помогает избежать разбитой посуды, упавших вещей и мелких неприятностей. Чем лучше подготовлен дом, тем приятнее встречать гостей и играть детям.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и запахи есть в доме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подготовки в доме слышны знакомые домашние звуки: шуршит бумага, звенит посуда, тихо работает пылесос. Эти звуки сразу показывают, что в доме идёт большая работа.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запахи выпечки, фруктов и чая. Они делают комнату особенно уютной. Такие детали помогают детям запоминать новые слова не только глазами, но и по ощущениям.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что-то идёт не по плану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неожиданно не хватает тарелки или нужной ложки. Тогда семья спокойно ищет запасной вариант и не начинает волноваться по пустякам.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Бывает, что салфетки закончились или часть покупок забыли принести. В таком случае кто-то быстро идёт за недостающим, а остальная работа продолжается.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план меняется, семья просто перестраивает дела по-новому. Это помогает не терять время и не портить настроение перед приходом гостей.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важно видеть: маленькие проблемы можно решить вместе. Спокойствие и взаимопомощь делают подготовку намного легче и приятнее.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гостей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281250"/>
            <a:ext cx="4313100" cy="12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уже почти готов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уборка закончена, а стол накрыт, в доме становится тише и спокойнее. Всё выглядит аккуратно, и семья может немного передохнуть перед встречей.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1002" y="1298460"/>
            <a:ext cx="4313100" cy="11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ждёт с радостью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ещё раз заглядывает в комнату и на кухню, будто проверяет: ничего ли не забыто? Теперь остаётся только ждать гостей и радоваться празднику.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подготовки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всех дел дом выглядит чистым, уютным и красивым. Это сразу создаёт хорошее настроение и показывает, что семья постаралась вместе.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маленькое дело — от уборки до украшения — складывается в одну большую заботу о доме. Именно из таких шагов и получается тёплая семейная атмосфера.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взрослых и детей остаётся больше времени для разговора, игр и встречи гостей. Когда всё готово заранее, никто не бегает в последний момент.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Сабины готов встречать гостей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Сабина и её семья заранее убирают, покупают нужное, готовят угощение и украшают комнаты. Благодаря общей работе дом становится чистым, уютным и по-настоящему гостеприимным.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2026-05-25T04:05:34Z</dcterms:created>
  <dcterms:modified xsi:type="dcterms:W3CDTF">2026-05-25T04:05:34Z</dcterms:modified>
</cp:coreProperties>
</file>