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Сумма, произведение и разность алгебраических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преобразовывать выражения быстро и без ошибок.
</a:t>
            </a:r>
            <a:endParaRPr lang="en-US" sz="3711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Сумма, произведение и разность помогают упростить записи, раскрывать скобки и решать уравнения. Эти операции делают вычисления короче, а формулы — понятнее, особенно в задачах с несколькими переменными и степенями.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преобразования выражений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496" y="1639059"/>
            <a:ext cx="240536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43683"/>
            <a:ext cx="350400" cy="31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68831"/>
            <a:ext cx="350400" cy="280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алгебраическое выражение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 буквы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Алгебраическое выражение состоит из чисел, переменных и знаков действий. Оно показывает, как связаны величины, и позволяет записывать правило в краткой и удобной форме.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подставить вместо переменной число, выражение получает конкретное значение. Поэтому одно и то же выражение может давать разные результаты при разных значениях переменной.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 — это произведение числа и буквенной части. Например, 7x или 3a². В нём нет знака сложения или вычитания между частями, только умножение.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 — это сумма или разность нескольких одночленов. Примеры: 3x + 5, x² — 4x + 1. Именно с многочленами чаще всего работают при преобразованиях.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алгебраических выражений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возникает, когда два или больше выражений соединяют знаком плюс. Чтобы не запутаться, сначала записывают каждую часть отдельно, а затем переходят к упрощению.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сумме есть скобки, их можно раскрыть без изменения знаков внутри. После этого выражение становится более удобным для дальнейших преобразований.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подобных слагаемых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Подобными называют слагаемые с одинаковой буквенной частью и одинаковыми степенями. Именно такие слагаемые можно складывать или вычитать, не меняя переменную.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подобных слагаемых получается более короткая запись. Например, (2x + 3) + (x — 5) = 3x — 2, и выражение становится легче вычислять.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суммы площадей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прямоугольника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прямоугольники имеют одинаковую высоту x, а основания 3 и 2, то их площади выражаются как 3x и 2x. Вместе они образуют одну общую площадь.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площадей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площадей показывает, как отдельные части складываются в целое. В записи это выглядит как 3x + 2x = 5x, то есть объединяются одинаковые части.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с соседними прямоугольниками помогает увидеть, что алгебраическая сумма — это не только запись, но и способ описать объединение частей фигуры.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вычислениями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полезен в задачах, где нужно находить площадь, периметр или выражать размер через переменную. Геометрия делает правило сложения особенно понятным.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значения получены подстановкой числа x в исходное выражение. Это показывает, что преобразование не меняет смысл записи.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выражение становится 3x — 2, поэтому при каждом увеличении x на 1 результат растёт на 3.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выражению (2x + 3) + (x — 5); дата не требуется.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выражений после сложения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выражений и одночленов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умножение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выражений получают, когда одно выражение умножают на другое. В ответе важно учитывать и числовые коэффициенты, и буквенную часть.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на многочлен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одночлен умножают на многочлен, он должен быть умножен на каждый член в скобках. Так получают 4x(x — 3) = 4x² — 12x.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на одночлен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одночленов сначала перемножают числа, а затем одинаковые буквы записывают с показателями степеней. Например, 3a · 2b = 6ab.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раскрытия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раскрывать скобки и получать выражение без лишней записи. Оно часто используется перед приведением подобных слагаемых.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умножения многочлена на одночлен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преобразовании выражения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умножения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49675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записывают так: a(b + c) = ab + ac. Оно показывает, что множитель должен быть умножен на каждый член скобок отдельно.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49675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разности тоже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скобках стоит разность, правило не меняется: a(b — c) = ab — ac. Меняется только знак второго слагаемого после раскрытия скобок.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83600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5(x + 2) превращается в 5x + 10. Это удобно, потому что позволяет убрать скобки и сразу увидеть более простую запись.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83600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используют при упрощении выражений, доказательстве равенств и решении уравнений. Оно помогает перейти от короткой записи к удобной для вычислений.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593748"/>
            <a:ext cx="4328400" cy="2374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операции по-разному преобразуют выражения, но каждая следует своему правилу.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операции своё правило: сложение объединяет, умножение распределяет, вычитание меняет знаки во второй скобке.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преобразований алгебраических выражений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операций над выражениями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алгебраических выражений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разность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возникает, когда одно выражение вычитают из другого. Сначала записывают исходные скобки, а затем выполняют преобразование так, чтобы сохранить порядок действий и не потерять ни один член.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со скобками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второй скобкой стоит минус, знак у каждого её слагаемого меняется на противоположный. Поэтому из записи (7a — 4) — (2a + 1) получается 7a — 4 — 2a — 1.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упрощения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остаётся привести подобные слагаемые. В примере 7a — 4 — 2a — 1 = 5a — 5, и выражение становится короче, но его значение не меняется.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пригодится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преобразования часто нужны при решении уравнений и проверке ответов. Они помогают быстро убрать лишние скобки, сделать запись понятнее и подготовить выражение к дальнейшим действиям.
</a:t>
            </a:r>
            <a:endParaRPr lang="en-US" sz="13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перед скобками
</a:t>
            </a:r>
            <a:pPr algn="ctr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перед скобками стоит знак минус, он как будто «раздаёт» противоположные знаки всем членам внутри. Запись a — (b — c) превращается в a — b + c. На схеме это удобно показать стрелками от каждого члена к новому знаку.
</a:t>
            </a:r>
            <a:endParaRPr lang="en-US" sz="1001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торопиться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просто убрать скобки, не меняя знаки, получится ошибка в вычислениях. Именно поэтому каждый член второй скобки нужно проверить отдельно: плюс становится минусом, а минус — плюсом. Такая аккуратность особенно важна в длинных выражениях.
</a:t>
            </a:r>
            <a:endParaRPr lang="en-US" sz="963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ctr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5 — (2 — 3) сначала меняем знаки внутри скобок: 5 — 2 + 3. Затем считаем по порядку и получаем 6. Этот приём помогает не запутаться и быстро сверить ответ.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знаки при вычитании скобок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выражение можно записать короче: 5x — 5. Это позволяет сразу увидеть общий ход изменения значений.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x на 1 результат возрастает на 5. Такая закономерность подтверждает правильность упрощения.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выражению (7x — 4) — (2x + 1), значения для x = 1, 2, 3, 4.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значения разности при разных x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подобных слагаемых после преобразований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одинаковые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Подобными считаются слагаемые с одной и той же буквенной частью. Их можно складывать или вычитать только по коэффициентам, не меняя сами буквы и их степени.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коэффициентов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выражения похожи, коэффициенты объединяют напрямую. Например, 3x + 5x = 8x, потому что складываются только числа перед буквой x, а буквенная часть остаётся прежней.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тоже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подобных слагаемых поступают так же, но со знаком минус. В записи 9a — 2a получается 7a, потому что из девяти частей убирают две такие же части.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упрощения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именно приведение подобных слагаемых делает выражение окончательно простым. Например, 4y + 3 — y — 1 превращается в 3y + 2 и становится удобным для дальнейших вычислений.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сумму, произведение или разность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выбора действия при преобразовании алгебраических выражений.
</a:t>
            </a:r>
            <a:endParaRPr lang="en-US" sz="2985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697242"/>
            <a:ext cx="4296900" cy="13712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показывают, как разные операции приводят к упрощённому виду выражения.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сначала выполняется нужное действие, а затем приводятся подобные слагаемые.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преобразования выражений.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 и ответы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линии на графике совпадают, потому что исходная запись и упрощённый вид выражения дают одинаковые значения при одних и тех же x.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результатов подтверждает, что преобразование выполнено верно и значение выражения не изменилось.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выражения (2x + 3) + (x — 5) и его вида 3x — 2 при x = 1, 2, 3.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преобразований подстановкой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414" y="1565209"/>
            <a:ext cx="338700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6836" y="1565209"/>
            <a:ext cx="232856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4582" y="3277684"/>
            <a:ext cx="296363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работе с выражениями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изменить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скобок ученики часто оставляют знаки внутри без изменений. Из-за этого ответ получается неверным, хотя сама запись выглядит аккуратно и почти не вызывает сомнений.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Умножают не все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скобок иногда умножают только первый член и пропускают остальные. Важно помнить: каждый член многочлена должен быть умножен на одночлен или другое выражение.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неподобные слагаемые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объединять x и x^2, потому что это разные слагаемые. Складывать можно только одинаковые буквенные части, иначе преобразование теряет смысл.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степенях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одночленов нужно правильно работать со степенями. Буквенные части не складывают как числа, а применяют правила умножения степеней с одинаковым основанием.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эти преобразования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уравнений выражения часто нужно упростить до более удобного вида. Сумма, разность и произведение помогают убрать скобки и быстрее найти неизвестное число.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формулами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 алгебре и геометрии нередко содержат несколько переменных и скобок. Преобразования позволяют сделать запись удобнее и подготовить её к подстановке чисел.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площади и периметры буквенные выражения записывают короче и яснее. После преобразований легче сравнивать стороны фигур и выполнять вычисления без лишних действий.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исследовании функций важно уметь менять вид выражения и проверять результат подстановкой. Эти навыки помогают понимать, как меняется значение формулы при разных значениях переменной.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операции, которые упрощают алгебру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Сумма, произведение и разность помогают превращать длинные выражения в короткие и понятные. Если уверенно раскрывать скобки, менять знаки и приводить подобные слагаемые, алгебра становится заметно проще.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2026-05-30T02:11:41Z</dcterms:created>
  <dcterms:modified xsi:type="dcterms:W3CDTF">2026-05-30T02:11:41Z</dcterms:modified>
</cp:coreProperties>
</file>