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image" Target="../media/image-11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Либерализация экономики: что это и зачем она нужна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рынок и государство могут работать вместе без лишних ограничений?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второй половине XX века многие экономики столкнулись с дефицитом, кризисами и падением эффективности жесткого контроля. Стагфляция показала пределы административного управления и усилила интерес к более свободным рыночным механизмам.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4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страны выбирают либерализацию
</a:t>
            </a:r>
            <a:endParaRPr lang="en-US" sz="3141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меры экономической либерализации
</a:t>
            </a:r>
            <a:endParaRPr lang="en-US" sz="2784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Ослабляют ценовые ограничения и дают бизнесу больше свободы в формировании стоимости товаров и услуг, чтобы цены точнее отражали спрос, предложение и реальные издержки.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Сокращают число лицензий, квот и разрешений, упрощая открытие и ведение дела; это снижает время, расходы и административные препятствия для предпринимателей.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Упрощают внешнюю торговлю: уменьшают таможенные барьеры и ограничения, чтобы компании могли быстрее выходить на международные рынки и получать доступ к новым товарам.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реформ зависит от понятных законов, независимого суда, защиты собственности и равных правил для всех участников рынка, иначе свобода превращается в неравенство возможностей.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рынок и инвестиции после реформ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раннем этапе снижение барьеров заметнее всего, чем быстрый рост деловой активности.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периода адаптации число компаний и инвестиции растут, а административные барьеры снижаются устойчиво.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Схематические данные по логике реформ; без привязки к конкретной стране и году.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131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256"/>
            <a:ext cx="3904200" cy="194828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Приватизация как часть реформ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07650" y="3209025"/>
            <a:ext cx="39042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Завод меняет собственника
</a:t>
            </a:r>
            <a:pPr algn="ctr" indent="0" marL="0">
              <a:lnSpc>
                <a:spcPct val="100000"/>
              </a:lnSpc>
              <a:buNone/>
            </a:pPr>
            <a:r>
              <a:rPr lang="en-US" sz="131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предприятия в частные руки может ускорить обновление оборудования и повысить управляемость, если сделка проходит открыто и по понятным правилам. Тогда у нового владельца появляется стимул искать инвестиции, снижать издержки и повышать качество продукции.
</a:t>
            </a:r>
            <a:endParaRPr lang="en-US" sz="1315" dirty="0"/>
          </a:p>
        </p:txBody>
      </p:sp>
      <p:sp>
        <p:nvSpPr>
          <p:cNvPr id="10" name="Text 3"/>
          <p:cNvSpPr txBox="1"/>
          <p:nvPr/>
        </p:nvSpPr>
        <p:spPr>
          <a:xfrm>
            <a:off x="4836075" y="3209025"/>
            <a:ext cx="39042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Аукцион и риск ошибки
</a:t>
            </a:r>
            <a:pPr algn="ctr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активы продаются непрозрачно, общество может потерять важные ресурсы, а имущество окажется у узкой группы покупателей. Поэтому для приватизации особенно важны честная оценка, публичные процедуры и контроль за стратегически значимыми объектами.
</a:t>
            </a:r>
            <a:endParaRPr lang="en-US" sz="134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771000"/>
            <a:ext cx="4759500" cy="18968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уровней государственного регулирования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меняются цены, доступ на рынок и роль государства при разных моделях регулирования.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устойчивый результат дает не полный отказ от правил, а их упрощение, предсказуемость и защита конкуренции.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базовых моделей регулирования экономики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эффекты для экономики и потребителей
</a:t>
            </a:r>
            <a:endParaRPr lang="en-US" sz="2563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заставляет фирмы снижать издержки, совершенствовать технологии и внимательнее относиться к качеству товаров и услуг, чтобы удержать покупателей.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Потребители выигрывают от более широкого выбора и возможности сравнивать цены, а предприниматели — от более быстрого входа на рынок и гибкой реакции на спрос.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страны в целом растут производительность, ассортимент продукции, экспортный потенциал и способность экономики приспосабливаться к изменениям мировой конъюнктуры.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Краткосрочные и долгосрочные последствия реформ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Переходный период часто сопровождается заметным напряжением в повседневной жизни населения.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реформы могут ухудшать отдельные показатели, но позже при успешной политике дают устойчивый экономический рост.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иллюстрация типичных последствий экономических реформ; без конкретной статистической базы.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издержки перехода к рынку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предприятия закрываются или сокращают штат, сильнее всего страдают работники с узкой квалификацией, семьи с низкими доходами и жители моногородов, где выбор рабочих мест ограничен.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Смягчить последствия помогают пособия, переобучение, адресная поддержка и программы занятости; без них либерализация может усилить неравенство и вызвать длительное социальное напряжение.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либерализация экономики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последовательности реформ, рисков и последующей корректировки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6949" y="4229420"/>
            <a:ext cx="521700" cy="417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141999" y="4229420"/>
            <a:ext cx="521700" cy="417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77049" y="4206233"/>
            <a:ext cx="521700" cy="46373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621549" y="4186700"/>
            <a:ext cx="502800" cy="5028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1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последствия открытости внешней торговле
</a:t>
            </a:r>
            <a:endParaRPr lang="en-US" sz="2563" dirty="0"/>
          </a:p>
        </p:txBody>
      </p:sp>
      <p:sp>
        <p:nvSpPr>
          <p:cNvPr id="17" name="Text 2"/>
          <p:cNvSpPr txBox="1"/>
          <p:nvPr/>
        </p:nvSpPr>
        <p:spPr>
          <a:xfrm>
            <a:off x="1904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Снижение пошлин и ограничений упрощает поставки товаров между странами. Бизнес быстрее выходит на внешние рынки, а покупатели получают доступ к более широкому ассортименту продукции.
</a:t>
            </a:r>
            <a:pPr algn="ctr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Импорт и экспорт
</a:t>
            </a:r>
            <a:endParaRPr lang="en-US" sz="1377" dirty="0"/>
          </a:p>
        </p:txBody>
      </p:sp>
      <p:sp>
        <p:nvSpPr>
          <p:cNvPr id="18" name="Text 3"/>
          <p:cNvSpPr txBox="1"/>
          <p:nvPr/>
        </p:nvSpPr>
        <p:spPr>
          <a:xfrm>
            <a:off x="24255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Иностранные товары усиливают конкуренцию внутри страны. В выигрыше оказываются предприятия, которые умеют снижать издержки, повышать качество и внедрять новые технологии.
</a:t>
            </a:r>
            <a:pPr algn="ctr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производителей
</a:t>
            </a:r>
            <a:endParaRPr lang="en-US" sz="1377" dirty="0"/>
          </a:p>
        </p:txBody>
      </p:sp>
      <p:sp>
        <p:nvSpPr>
          <p:cNvPr id="19" name="Text 4"/>
          <p:cNvSpPr txBox="1"/>
          <p:nvPr/>
        </p:nvSpPr>
        <p:spPr>
          <a:xfrm>
            <a:off x="46605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Компании, опиравшиеся на защиту государства, чаще сталкиваются с трудностями. Им сложнее выдержать конкуренцию, если их продукция дорогая, а производство устарело.
</a:t>
            </a:r>
            <a:pPr algn="ctr" indent="0" marL="0">
              <a:lnSpc>
                <a:spcPct val="100000"/>
              </a:lnSpc>
              <a:buNone/>
            </a:pPr>
            <a:r>
              <a:rPr lang="en-US" sz="138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 для слабых отраслей
</a:t>
            </a:r>
            <a:endParaRPr lang="en-US" sz="1382" dirty="0"/>
          </a:p>
        </p:txBody>
      </p:sp>
      <p:sp>
        <p:nvSpPr>
          <p:cNvPr id="20" name="Text 5"/>
          <p:cNvSpPr txBox="1"/>
          <p:nvPr/>
        </p:nvSpPr>
        <p:spPr>
          <a:xfrm>
            <a:off x="68956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Открытая торговля расширяет доступ к технологиям, комплектующим и крупным рынкам сбыта. Это повышает гибкость экономики и помогает ей быстрее приспосабливаться к мировым изменениям.
</a:t>
            </a:r>
            <a:pPr algn="ctr" indent="0" marL="0">
              <a:lnSpc>
                <a:spcPct val="100000"/>
              </a:lnSpc>
              <a:buNone/>
            </a:pPr>
            <a:r>
              <a:rPr lang="en-US" sz="13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для экономики страны
</a:t>
            </a:r>
            <a:endParaRPr lang="en-US" sz="137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структура цен при ослаблении контроля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рыночному ценообразованию обычно идет неравномерно: сначала меняются формальные правила, а затем — поведение продавцов, покупателей и производителей.
</a:t>
            </a:r>
            <a:pPr algn="l" indent="0" marL="0">
              <a:lnSpc>
                <a:spcPct val="100000"/>
              </a:lnSpc>
              <a:buNone/>
            </a:pPr>
            <a:r>
              <a:rPr lang="en-US" sz="145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5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отдельных цен в начале реформ часто отражает выравнивание спроса и предложения, а не ухудшение ситуации в целом.
</a:t>
            </a:r>
            <a:pPr algn="l" indent="0" marL="0">
              <a:lnSpc>
                <a:spcPct val="100000"/>
              </a:lnSpc>
              <a:buNone/>
            </a:pPr>
            <a:r>
              <a:rPr lang="en-US" sz="145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5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для учебной презентации по обществознанию; без привязки к конкретной стране и году.
</a:t>
            </a:r>
            <a:endParaRPr lang="en-US" sz="145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505028"/>
            <a:ext cx="4759500" cy="242874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9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успешности экономических реформ
</a:t>
            </a:r>
            <a:endParaRPr lang="en-US" sz="2791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индикаторов до и после реформ помогает оценить не только рост, но и социальную устойчивость преобразований.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реформ виден только в совокупности: важно одновременно следить за ростом, ценовой стабильностью, занятостью и появлением новых предприятий.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таблица для учебной презентации по обществознанию; качественное сравнение показателей.
</a:t>
            </a:r>
            <a:endParaRPr lang="en-US" sz="139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Предсказуемые решения государства и понятные законы снижают коррупционные риски. В таких условиях рыночная свобода работает не хаотично, а как устойчивая система для всей экономики.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либерализацию устойчивой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частной собственности и независимый суд создают доверие к правилам. Когда собственность надежно защищена, инвесторы и предприниматели готовы вкладывать средства в долгосрочные проекты.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Прозрачные налоги и антимонопольный контроль не дают сильным игрокам подчинять рынок себе. Это сохраняет конкуренцию, снижает риск злоупотреблений и делает условия для бизнеса более равными.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8279" y="0"/>
            <a:ext cx="436494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1806016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в 1980-е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1980-е годы в Великобритании сократили роль государства в экономике и расширили пространство для частного бизнеса. Это стало важным примером перехода к более свободному рынку.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311075"/>
            <a:ext cx="4200900" cy="133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Великобритания: поворот к частной инициативе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219598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и Китай: разные модели открытости
</a:t>
            </a:r>
            <a:pPr algn="l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реформ 1991 года Индия уменьшила часть ограничений для предпринимателей и внешней торговли. Китай, напротив, шел по пути постепенного открытия через специальные экономические зоны и поэтапные преобразования.
</a:t>
            </a:r>
            <a:endParaRPr lang="en-US" sz="156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условиями ведения бизнеса и инвестициями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на инвестиции влияют не только барьеры, но и защита собственности, доступ к финансированию, качество инфраструктуры и уровень коррупции.
</a:t>
            </a:r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понятнее правила и ниже административные препятствия, тем выше вероятность притока инвестиций, но одного дерегулирования недостаточно.
</a:t>
            </a:r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диаграмма для учебной презентации по обществознанию; без привязки к конкретным статистическим данным.
</a:t>
            </a:r>
            <a:endParaRPr lang="en-US" sz="143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резкой либерализации к стабилизации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типичные последствия слишком быстрого снятия контроля и меры, которые помогают смягчить риски.
</a:t>
            </a:r>
            <a:endParaRPr lang="en-US" sz="140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Либерализация в цифровую эпоху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6064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интернета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442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Онлайн-коммуникации и цифровые сервисы снизили затраты на поиск информации, рекламу и взаимодействие с клиентами. Для новых компаний вход на рынок стал заметно проще.
</a:t>
            </a:r>
            <a:endParaRPr lang="en-US" sz="1095" dirty="0"/>
          </a:p>
        </p:txBody>
      </p:sp>
      <p:sp>
        <p:nvSpPr>
          <p:cNvPr id="15" name="Text 4"/>
          <p:cNvSpPr txBox="1"/>
          <p:nvPr/>
        </p:nvSpPr>
        <p:spPr>
          <a:xfrm>
            <a:off x="28458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онлайн-торговли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25836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Маркетплейсы открыли малому бизнесу доступ к широкой аудитории без крупных вложений в офлайн-сеть. Появилась возможность быстрее тестировать спрос и расширять продажи.
</a:t>
            </a:r>
            <a:endParaRPr lang="en-US" sz="1102" dirty="0"/>
          </a:p>
        </p:txBody>
      </p:sp>
      <p:sp>
        <p:nvSpPr>
          <p:cNvPr id="17" name="Text 6"/>
          <p:cNvSpPr txBox="1"/>
          <p:nvPr/>
        </p:nvSpPr>
        <p:spPr>
          <a:xfrm>
            <a:off x="50852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госуслуги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8230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регистрация и дистанционное получение услуг сократили бюрократические издержки. Это облегчило открытие бизнеса и сделало формальные процедуры быстрее и удобнее.
</a:t>
            </a:r>
            <a:endParaRPr lang="en-US" sz="1008" dirty="0"/>
          </a:p>
        </p:txBody>
      </p:sp>
      <p:sp>
        <p:nvSpPr>
          <p:cNvPr id="19" name="Text 8"/>
          <p:cNvSpPr txBox="1"/>
          <p:nvPr/>
        </p:nvSpPr>
        <p:spPr>
          <a:xfrm>
            <a:off x="73246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вызовы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70624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9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усилились риски, связанные с защитой данных, зависимостью от платформ, цифровыми монополиями и неравным доступом к технологиям в разных регионах.
</a:t>
            </a:r>
            <a:endParaRPr lang="en-US" sz="106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687008"/>
            <a:ext cx="4759500" cy="206478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Выгоды и ограничения либерализации экономики
</a:t>
            </a:r>
            <a:endParaRPr lang="en-US" sz="26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преимуществ и рисков показывает, что рыночные реформы дают наилучший результат только при наличии правил и социальной защиты.
</a:t>
            </a:r>
            <a:pPr algn="l" indent="0" marL="0">
              <a:lnSpc>
                <a:spcPct val="100000"/>
              </a:lnSpc>
              <a:buNone/>
            </a:pPr>
            <a:r>
              <a:rPr lang="en-US" sz="155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Либерализация усиливает рост и выбор, но без институтов и социальной политики может увеличить издержки для населения и ослабить доверие к реформам.
</a:t>
            </a:r>
            <a:pPr algn="l" indent="0" marL="0">
              <a:lnSpc>
                <a:spcPct val="100000"/>
              </a:lnSpc>
              <a:buNone/>
            </a:pPr>
            <a:r>
              <a:rPr lang="en-US" sz="155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таблица для учебной презентации по обществознанию.
</a:t>
            </a:r>
            <a:endParaRPr lang="en-US" sz="155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902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Вывод: рынок работает лучше при разумных правилах
</a:t>
            </a:r>
            <a:pPr algn="l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56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Либерализация делает экономику гибче, а конкуренцию — сильнее, но ее успех зависит от институтов, понятных законов, антимонопольного контроля и поддержки людей в период перемен.
</a:t>
            </a:r>
            <a:endParaRPr lang="en-US" sz="390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2026-05-25T13:22:05Z</dcterms:created>
  <dcterms:modified xsi:type="dcterms:W3CDTF">2026-05-25T13:22:05Z</dcterms:modified>
</cp:coreProperties>
</file>