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трапеции, произвольного многоугольника и равносоставленные фигуры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плоских фигур: от трапеции до сложных многоугольников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3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часто встречаются фигуры без готовой формулы площади. Трапеция показывает роль оснований и высоты, а произвольный многоугольник учит разбивать сложную фигуру на простые части. Равновеликие и равносоставленные фигуры помогают увидеть связь между формой и площадью.
</a:t>
            </a:r>
            <a:endParaRPr lang="en-US" sz="1473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эти темы вместе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измеряет, сколько места занимает фигура на плоскости.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см²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площадь квадрата со стороной 1 см.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определение квадратного сантиметра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372"/>
            <a:ext cx="4158300" cy="31674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 её элементы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69967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 — это четырёхугольник, у которого только две стороны параллельны друг другу. Именно эти стороны называют основаниями, а две другие — боковыми сторонами.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469967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трапеции обычно обозначают буквами a и b. От их длины напрямую зависит площадь фигуры, поэтому они обязательно учитываются в формуле.
</a:t>
            </a:r>
            <a:endParaRPr lang="en-US" sz="1044" dirty="0"/>
          </a:p>
        </p:txBody>
      </p:sp>
      <p:sp>
        <p:nvSpPr>
          <p:cNvPr id="13" name="Text 4"/>
          <p:cNvSpPr txBox="1"/>
          <p:nvPr/>
        </p:nvSpPr>
        <p:spPr>
          <a:xfrm>
            <a:off x="4699675" y="39116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 — это отрезок, проведённый перпендикулярно между основаниями. Она показывает расстояние между параллельными сторонами и не совпадает с боковой стороной.
</a:t>
            </a:r>
            <a:endParaRPr lang="en-US" sz="961" dirty="0"/>
          </a:p>
        </p:txBody>
      </p:sp>
      <p:sp>
        <p:nvSpPr>
          <p:cNvPr id="14" name="Text 5"/>
          <p:cNvSpPr txBox="1"/>
          <p:nvPr/>
        </p:nvSpPr>
        <p:spPr>
          <a:xfrm>
            <a:off x="6823325" y="1413251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стороны не обязаны быть равными и не являются параллельными основаниям. Их длина не входит в формулу площади, если известны основания и высота.
</a:t>
            </a:r>
            <a:endParaRPr lang="en-US" sz="1041" dirty="0"/>
          </a:p>
        </p:txBody>
      </p:sp>
      <p:sp>
        <p:nvSpPr>
          <p:cNvPr id="15" name="Text 6"/>
          <p:cNvSpPr txBox="1"/>
          <p:nvPr/>
        </p:nvSpPr>
        <p:spPr>
          <a:xfrm>
            <a:off x="6823325" y="2662450"/>
            <a:ext cx="1953300" cy="9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равнобедренной трапеции боковые стороны равны, а углы при каждом основании попарно равны. Такой вид часто удобно рассматривать на чертеже и при решении задач.
</a:t>
            </a:r>
            <a:endParaRPr lang="en-US" sz="10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выводят формулу площади трапеции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разбиения фигуры к формуле в школьной геометрии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700" y="1336325"/>
            <a:ext cx="3995000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знакомые фигуры и видим, как площадь связана с основанием и высотой.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формулах площадь связана с основанием и высотой. Деление на 2 появляется там, где фигуру удобно рассматривать как половину или сумму равных частей.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основных фигур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хорошо видно, что при одинаковой высоте площадь зависит от основания и способа построения фигуры.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по формулам школьной геометрии; данные приведены для h = 4 см
</a:t>
            </a:r>
            <a:endParaRPr lang="en-US" sz="911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одной и той же высоте увеличение основания ведёт к росту площади. Трапеция с двумя основаниями может иметь большую площадь, чем фигуры с одним основанием.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фигур при одинаковой высоте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площадь трапеции по шагам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Измерить высоту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перпендикулярное расстояние между основаниями. Это высота h, и её нельзя заменять боковой стороной.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длины заданы в сантиметрах, площадь записывают в см². Перед ответом полезно проверить единицы измерения и разумность результата.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основания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длины двух параллельных сторон трапеции. Именно они входят в формулу и обычно обозначаются буквами a и b.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Подставить в формулу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измерений значения подставляют в выражение S = (a + b) · h / 2 и выполняют действия по порядку.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площади трапеции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основания равны 8 см и 14 см, поэтому сначала находят их сумму: 8 + 14 = 22. Этот шаг удобно выделить на рисунке отдельно, чтобы было видно, откуда берётся промежуточный результат перед умножением на высоту.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складываются первыми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задаёт «рост» площади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трапеции равна 5 см. После сложения оснований полученное число умножают на высоту: 22 · 5 = 110. Так видно, как расстояние между основаниями влияет на итоговую площадь фигуры.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ответ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разделить результат на 2: 110 / 2 = 55 см². На чертеже полезно подписать основания, высоту и промежуточное число 22, чтобы каждый шаг вычисления был понятен и легко проверялся.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25" y="2919586"/>
            <a:ext cx="8468100" cy="18441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7925" y="267500"/>
            <a:ext cx="84216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Произвольный многоугольник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72125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без шаблона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Произвольный многоугольник может иметь разное число сторон, углов и наклонов. Для него часто нельзя сразу записать одну простую формулу площади, как для прямоугольника или квадрата.
</a:t>
            </a:r>
            <a:endParaRPr lang="en-US" sz="1010" dirty="0"/>
          </a:p>
        </p:txBody>
      </p:sp>
      <p:sp>
        <p:nvSpPr>
          <p:cNvPr id="12" name="Text 3"/>
          <p:cNvSpPr txBox="1"/>
          <p:nvPr/>
        </p:nvSpPr>
        <p:spPr>
          <a:xfrm>
            <a:off x="4222700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Достраивание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многоугольник удобно дополнить до прямоугольника или другого простого контура. После этого находят площадь большой фигуры и вычитают лишние части, которые не входят в исходный рисунок.
</a:t>
            </a:r>
            <a:endParaRPr lang="en-US" sz="1010" dirty="0"/>
          </a:p>
        </p:txBody>
      </p:sp>
      <p:sp>
        <p:nvSpPr>
          <p:cNvPr id="13" name="Text 4"/>
          <p:cNvSpPr txBox="1"/>
          <p:nvPr/>
        </p:nvSpPr>
        <p:spPr>
          <a:xfrm>
            <a:off x="249741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удобных способов — разделить фигуру на знакомые элементы: треугольники, прямоугольники или трапеции. Затем площади всех частей складывают и получают площадь всей фигуры.
</a:t>
            </a:r>
            <a:endParaRPr lang="en-US" sz="1010" dirty="0"/>
          </a:p>
        </p:txBody>
      </p:sp>
      <p:sp>
        <p:nvSpPr>
          <p:cNvPr id="14" name="Text 5"/>
          <p:cNvSpPr txBox="1"/>
          <p:nvPr/>
        </p:nvSpPr>
        <p:spPr>
          <a:xfrm>
            <a:off x="5947963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Клетчатая бумага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изображена на сетке, можно считать целые клетки и объединять половинки в целые. Этот способ особенно полезен, когда стороны наклонены и точную формулу подобрать сложно.
</a:t>
            </a:r>
            <a:endParaRPr lang="en-US" sz="1064" dirty="0"/>
          </a:p>
        </p:txBody>
      </p:sp>
      <p:sp>
        <p:nvSpPr>
          <p:cNvPr id="15" name="Text 6"/>
          <p:cNvSpPr txBox="1"/>
          <p:nvPr/>
        </p:nvSpPr>
        <p:spPr>
          <a:xfrm>
            <a:off x="7673238" y="1062325"/>
            <a:ext cx="1132800" cy="17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задаче важно выбрать самый удобный путь: формулу, разбиение, достраивание или подсчёт по клеткам. От этого зависит не только скорость, но и точность решения.
</a:t>
            </a:r>
            <a:endParaRPr lang="en-US" sz="111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нахождения площади многоугольника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выбор способа зависит от вида фигуры и её изображения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показывает, сколько треугольников нужно, чтобы площадь многоугольника можно было найти как сумму частей.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− 2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треугольников получается при разбиении выпуклого n-угольника диагоналями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1053" y="3653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4305600" cy="6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на клетчатой бумаге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21800" y="41483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подсчёта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был верным, нужно учитывать все видимые части фигуры внутри сетки и не пропускать клетки, которые попадают в границу.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800" y="31879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особенно полезен для фигур с косыми сторонами, когда формулу применить трудно. Сетка помогает увидеть, какую часть площади занимает контур.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1800" y="222747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Половины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разделённые диагональю или проходом границы, удобно объединять попарно. Так можно быстро получить целые единицы площади без лишних вычислений.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1800" y="1267025"/>
            <a:ext cx="4021800" cy="7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целых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клетки внутри контура считают целиком. Это самый наглядный способ, если границы фигуры идут по линиям сетки и не вызывают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32075"/>
            <a:ext cx="4164900" cy="21191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7 класса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вида фигуры, её изображения и того, насколько удобно использовать известные формулы.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простая, лучше использовать формулу; если сложная — разложить, достроить или посчитать по клеткам.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нахождения площади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365350"/>
            <a:ext cx="8438700" cy="72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равновеликие фигуры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7925" y="144149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площадь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Равновеликие фигуры могут выглядеть совершенно по-разному, но занимают на плоскости одинаковое количество единиц площади. Их сравнивают не по форме, а по размеру поверхности.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2627749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прямоугольник, две трапеции или многоугольник и треугольник могут оказаться равновеликими, если их площади после вычисления совпадают.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37925" y="3819324"/>
            <a:ext cx="84387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важнее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понятии главное — численное значение площади. Одинаковая площадь означает, что фигуры занимают равное место на плоскости, даже если контуры не похожи.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1244" y="1062325"/>
            <a:ext cx="2704813" cy="276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267500"/>
            <a:ext cx="8459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равносоставленные фигуры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09626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Разрезать на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фигуру делят на несколько частей так, чтобы из них можно было составить другую фигуру. Важно, чтобы количество и форма частей совпадали.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86180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без 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части одной фигуры перекладывают и сравнивают с частями другой. Если они полностью совпадают, фигуры называют равносоставленными.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62733" y="1159000"/>
            <a:ext cx="1445700" cy="27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разрезании и перекладывании площадь не изменяется, поэтому равносоставленные фигуры всегда оказываются равновеликими.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равносоставленностью и равновеликостью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связаны через площадь и разбиение на части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одинаковая площадь может встречаться у фигур с разным контуром и разным числом сторон.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геометрии 7 класса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площади не означает одинаковую форму: важно только, сколько поверхности занимает фигура на плоскости.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 с одинаковой площадью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6294" y="1498328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5469" y="3300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04875"/>
            <a:ext cx="218400" cy="218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проверка ответа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высотой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часто путают с боковой стороной трапеции. Нужен именно перпендикулярный отрезок между основаниями, иначе площадь получится неверной.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деление на 2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для трапеции легко пропустить деление на 2. Тогда ответ окажется вдвое больше правильного значения и сразу вызовет сомнение.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клеток без половин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на клетчатой бумаге нельзя учитывать только целые клетки. Половины клеток нужно объединять, иначе площадь будет занижена.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стоит проверить единицы измерения, правильно ли подставлены числа и подходит ли ответ по размеру к изображённой фигуре.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площади фигур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трапеции считают по формуле, сложные многоугольники разбивают на простые части или оценивают по клеткам, а равновеликие и равносоставленные фигуры помогают сравнивать площади точно и наглядно.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2026-05-29T02:42:23Z</dcterms:created>
  <dcterms:modified xsi:type="dcterms:W3CDTF">2026-05-29T02:42:23Z</dcterms:modified>
</cp:coreProperties>
</file>