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Народ: от поэзии к правде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поэтического идеала к живой исторической реальности.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народа стала ключевой в XIX веке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Крепостное право, реформы и общественные споры сделали судьбу народа центральной темой литературы. Писатели всё чаще видели в народе не символ, а живую общность с собственным голосом, трудом и достоинством.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в поэтической традиции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народ часто предстает носителем национальной памяти, языка и исторической преемственности. Через песню, легенду и обобщённый образ поэты показывают внутреннюю устойчивость и духовную силу страны.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Пушкина, Лермонтова, Кольцова и Тютчева народная жизнь связана с прошлым, свободолюбием и терпением. Поэтический образ не описывает частную судьбу, а выражает цельное представление о характере народа.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традиция создаёт возвышенный, собирательный взгляд на народ. Она подчеркивает красоту и значительность общего, но ещё не раскрывает всей сложности реальной повседневной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как основа литературного образа народа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быт в литературе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Описания избы, ярмарки, праздника и крестьянского труда связывают текст с повседневной жизнью. Через такие детали литература показывает не отвлечённый образ, а живую традицию, в которой сохраняются характер и опыт поколения.
</a:t>
            </a:r>
            <a:endParaRPr lang="en-US" sz="983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былины, песни, пословицы и причитания сформировали язык народности в литературе. Эти формы передавали коллективную память и особенности живой речи. Они помогали писателям приблизиться к подлинному звучанию народного мира.
</a:t>
            </a:r>
            <a:endParaRPr lang="en-US" sz="98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идеализации к наблюдению реальной жизни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XIX века писатели всё чаще отказываются от романтического возвышения народа. Их внимание смещается к бедности, тяжёлому труду и социальной боли.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требует точной детали, достоверной речи и конкретной бытовой среды. Благодаря этому народный образ становится исторически узнаваемым и психологически убедительным.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абстрактного восхищения появляется интерес к внутреннему достоинству человека. Даже в условиях нужды писатели показывают нравственную стойкость и способность к сопротивлению.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тема расширяется: в ней соединяются сочувствие, критика и анализ общественных противоречий. Литература начинает говорить не только о красоте народа, но и о цене его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народная тема в литературе XIX 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разных этапах меняется не только масштаб, но и способ художественного взгляда на народ.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концу века, тем сильнее литература переходит от обобщения к точному изображению повседневности.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русской литературе XIX века: Пушкин, Некрасов, Толстой, Чехов.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народа у ключевых русских писателей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слово «народ» в литературе обозначает разные художественные модели.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автора народ раскрывается по-своему: через историю, социальный протест, нравственную силу или будничную уязвимость.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27354"/>
            <a:ext cx="719700" cy="63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694" y="1805966"/>
            <a:ext cx="511875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2" y="3578278"/>
            <a:ext cx="719700" cy="575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и правда народной жизни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Крестьянская нужда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Некрасова народная жизнь показана без прикрас. Он говорит о голоде, непосильном труде и унижении так, чтобы читатель почувствовал реальную тяжесть существования.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доля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занимают образы крестьянок и матерей. Через их судьбы особенно ясно видны бесправие, двойная нагрузка и высокая цена семейного выживания.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несправедливость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соединяет сострадание с гражданской оценкой происходящего. Его стихи не только сочувствуют народу, но и показывают причины его страданий.
</a:t>
            </a:r>
            <a:endParaRPr lang="en-US" sz="773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поэтической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Конкретная бытовая подробность делает изображение убедительным. Она превращает народный образ из общего представления в живую и драматичную картину жизни.
</a:t>
            </a:r>
            <a:endParaRPr lang="en-US" sz="75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1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31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«Кому на Руси жить хорошо» как поиск ответа о счастье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44325" y="2194636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и социальная правда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Сказочная форма не ослабляет, а усиливает смысл поэмы. Через множество эпизодов Некрасов показывает, что вопрос о счастье неотделим от народной жизни, труда и справедливости.
</a:t>
            </a:r>
            <a:endParaRPr lang="en-US" sz="1092" dirty="0"/>
          </a:p>
        </p:txBody>
      </p:sp>
      <p:sp>
        <p:nvSpPr>
          <p:cNvPr id="7" name="Text 3"/>
          <p:cNvSpPr txBox="1"/>
          <p:nvPr/>
        </p:nvSpPr>
        <p:spPr>
          <a:xfrm>
            <a:off x="144325" y="1157324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как способ увидеть страну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мужиков идут искать счастливого человека, и этот поиск превращается в широкое обследование России. На их пути встречаются деревни, дороги, ярмарка и самые разные люди.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поэзии к правде в образе народа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темы народа в русской литературе XIX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правда в деталях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Изношенная одежда, бедный инвентарь, тесная изба и длинная дорога в тексте сразу задают историческую среду и помогают увидеть конкретную, а не условную народную жизнь.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подробность показывает не только нищету, но и режим повседневного существования: барщина, подати, сезонный голод и изнурительный труд становятся частью одной картины.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точную деталь писатель раскрывает характер народа: выносливость, привычку терпеть, умение работать и сохранять достоинство даже в самых тяжёлых обстоятельствах.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449" y="120742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3441" y="1200440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29759" y="3253495"/>
            <a:ext cx="511875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2185" y="3267823"/>
            <a:ext cx="719700" cy="639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как отражение характера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словарь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Диалектные слова и просторечие сразу показывают происхождение героя, его среду и жизненный опыт, делая речь не украшением, а важным признаком характера.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Пословичная мудрость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поговорки и устойчивые формулы передают коллективную память народа: в них слышны привычные оценки мира, трудовая этика и народное понимание справедливости.
</a:t>
            </a:r>
            <a:endParaRPr lang="en-US" sz="860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ритм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крестьянина, солдата, чиновника или помещика различаются синтаксис, темп и тон речи; именно это помогает писателю создать правдивый социальный портрет.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соединяет человека с традицией: через неё раскрываются не только мысли героя, но и связь его сознания с устным опытом поколений.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стороны народной жизни чаще всего показывают писатели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тексты нередко соединяют социальное наблюдение с эмоциональной оценкой, поэтому темы появляются не изолированно, а во взаимосвязи.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бедность образуют центр народной темы; остальные мотивы уточняют повседневность и показывают, что жизнь народа многомерна.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литературы XIX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судьба в народной теме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Крестьянка в литературе часто несёт двойную нагрузку: она работает в поле и одновременно ведёт дом, воспитывает детей и поддерживает семью в бедности.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Материнство в народной теме связано не только с любовью, но и с постоянным риском, когда забота о близких требует самоотверженности и внутренней силы.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трагизм, женские образы сохраняют достоинство: в них видны терпение, стойкость и нравственная высота, которая противопоставлена социальной несправедливости.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вдовы или солдатки особенно остро показывает бесправие: женщина остаётся один на один с нуждой, ожиданием и тяжёлым физическим трудом.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Толстой: народ как нравственная мера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Пахота как проверка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сценах полевых работ Толстой показывает не просто крестьянский труд, а особое состояние согласия человека с землёй и ритмом жизни. На фоне этой простоты особенно заметны ложь, суета и слабость тех, кто оторван от народной основы.
</a:t>
            </a:r>
            <a:endParaRPr lang="en-US" sz="843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Солдатский быт без героической маски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внимательно вглядывается в будни армии, где важны усталость, страх, привычка к порядку и способность не терять человеческое лицо. Народный опыт здесь помогает отличить настоящее мужество от внешней бравады и громких слов.
</a:t>
            </a:r>
            <a:endParaRPr lang="en-US" sz="828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труд и общая правда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крестьянской жизни Толстого ценны не лозунги, а совместное дело, в котором человек проявляет меру ответственности перед другими. Поэтому народ становится нравственным ориентиром, по которому оцениваются семья, война и исторический выбор.
</a:t>
            </a:r>
            <a:endParaRPr lang="en-US" sz="84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897247"/>
            <a:ext cx="3971100" cy="13490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события, которые изменили представление о народе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XIX — начала XX века меняли не только общественную жизнь, но и литературное понимание народа.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менялась страна, тем более сложным становился образ народа: от объекта сострадания он превращался в исторического субъекта.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 XIX — начала XX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 повседневная правда народной жизни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1880-е: краткий рассказ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выбирает малую эпическую форму, где особенно заметны будничные жесты, усталость и недосказанность. Через несколько точных штрихов он показывает социальное положение человека без прямых авторских оценок.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 как главный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оказываются бедность, мелкие надежды, унижение и однообразие жизни. Герой часто не совершает решительных поступков, потому что сам уклад уже ограничивает его возможности.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Молчание, паузы и повторяющиеся ситуации создают ощущение внутренней правды. Чехов показывает не громкий конфликт, а тихий тупик, в котором особенно ясно слышна человеческая уязвимость.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литературе создаётся образ народа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художественных шагов: от наблюдения жизни к нравственному выводу.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народа остаётся важной сегодня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народе помогает обсуждать неравенство, труд и социальную уязвимость без упрощений, потому что литература показывает, как общественные условия влияют на судьбу конкретного человека.
</a:t>
            </a:r>
            <a:endParaRPr lang="en-US" sz="1173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произведения напоминают: народ — это не единая масса, а множество разных голосов, взглядов и интересов, связанных общей жизненной средой и общей памятью.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эта тема особенно полезна, потому что учит сопоставлять текст, исторический контекст и современность, а значит — мыслить шире одного сюжета или эпохи.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ответственность перед народом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народа ведёт русскую литературу от красивого обобщения к исторической правде. В этом движении раскрываются труд, страдание, язык и достоинство людей, чья судьба становится мерой справедливости общества.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2026-05-19T20:25:05Z</dcterms:created>
  <dcterms:modified xsi:type="dcterms:W3CDTF">2026-05-19T20:25:05Z</dcterms:modified>
</cp:coreProperties>
</file>