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Познаём слова по значению и учимся ставить к ним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слов в русском языке
</a:t>
            </a:r>
            <a:endParaRPr lang="en-US" sz="4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помогают называть людей, предметы, действия и признаки. Если понять их группы, легче читать, писать без ошибок и строить понятные предложения.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слова собираются в группы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называет людей, животных, предметы, растения, явления и места. Это слова, без которых трудно рассказать о мире вокруг нас.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существительным можно задать вопросы кто? или что? Они подсказывают, о ком или о чём идёт речь в предложении, словно дают слову имя.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существительных есть единственное и множественное число: стол — столы, ручка — ручки. Так слово меняется, но его значение остаётся узнаваемым.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56" y="1642900"/>
            <a:ext cx="194100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518" y="1642900"/>
            <a:ext cx="121312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606" y="3338023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6993" y="3328333"/>
            <a:ext cx="218362" cy="19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об имени прилагательном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Называет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показывает, какой предмет перед нами: красный, высокий, добрый, зимний. Оно помогает представить предмет точнее и ярче, как будто добавляет к нему краски.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на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этому слову задают вопросы какой? какая? какое? какие? Они помогают быстро узнать, что слово описывает предмет, а не называет его.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Связано с существительным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прилагательное стоит рядом с существительным: зелёный лист, весёлая игра, тёплое пальто. Вместе они создают точный и красивый образ.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Делает речь точнее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прилагательных речь стала бы очень простой. Они помогают заметить, чем один предмет отличается от другого, и делают рассказ более живым.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называет действие или состояние: бежит, читает, рисует, спит, смеётся. Эти слова показывают, что делает предмет или человек в данный момент.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глаголу можно задать вопросы что делает? что делают? что делал? Они помогают узнать, о каком действии говорится в предложении, словно включают словарный прожектор.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умеют рассказывать о прошлом, настоящем и будущем. Поэтому с их помощью можно сказать, что уже случилось, что происходит сейчас и что будет потом.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заменяет имя человека или название предмета, чтобы не повторять одно и то же слово много раз. Речь становится короче, чище и удобнее для чтения.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я, ты, он, она, мы, вы, они указывают на людей или предметы, но не называют их прямо. Это очень полезно в разговоре и рассказе.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помогают связать предложения между собой. Когда мы уже знаем, о ком идёт речь, можно смело сказать он или она, и всё остаётся понятно.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местоимение стоит в предложении, его нужно внимательно читать по смыслу. Оно часто прячется на месте имени, как маленький помощник-невидимка.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347" y="2757825"/>
            <a:ext cx="169650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1247" y="2757825"/>
            <a:ext cx="14137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9180" y="2757825"/>
            <a:ext cx="197925" cy="22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2388600" cy="17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предлог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667975" y="2757825"/>
            <a:ext cx="2085900" cy="18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помогают понять, где находится предмет: в классе, на парте, под столом. Они словно рисуют маленькую карту прямо в предложении.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21737" y="2757825"/>
            <a:ext cx="2085900" cy="18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Указывает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к, за, под, на помогают увидеть движение: к доске, за дом, под дерево. С ними сразу ясно, куда отправился предмет или человек.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847950" y="2757825"/>
            <a:ext cx="2048400" cy="18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Пишется отдельно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— это слово-помощник, поэтому он пишется отдельно от других слов. Это важное правило: в тетради предлоги не любят слипаться.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группу слова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схема: сначала читаем слово в предложении, затем задаём вопрос и проверяем его смысл.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Слова-родственники имеют общий корень и похожий смысл. Например: лес, лесок, лесной, лесник. Они будто из одной большой словесной семьи.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часть слова помогает увидеть связь между словами. Даже если они разные по смыслу, корень подсказывает, что между ними есть родство.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удобно искать в группе. Это помогает лучше запоминать новые слова и быстрее понимать, как они связаны друг с другом.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Слова-родственники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находить синонимы помогает лучше понимать текст и красиво говорить самому. Это настоящий тренажёр для словесной ловкости.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не всегда полностью одинаковы. Одни звучат торжественно, другие — просто и по-дружески, поэтому выбор слова зависит от смысла и настроения.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— это слова, близкие по значению: смелый и храбрый, маленький и крошечный. Они помогают выбирать точное слово для мысли.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одно и то же слово повторяется много раз, синоним спасает текст от скуки. Речь сразу становится живее, как будто в ней зажигаются огоньки.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56" y="1642900"/>
            <a:ext cx="194100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974" y="165259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625" y="3328333"/>
            <a:ext cx="218362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6974" y="3338023"/>
            <a:ext cx="218400" cy="1747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антонимы легко запомнить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помогают увидеть два разных конца одной линии: день и ночь, горячий и холодный, большой и маленький. Сравнение делает смысл слова особенно заметным и понятным.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Слова-качели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стоят добрый и злой или высокий и низкий, смысл сразу становится яснее. Такие пары словно качели: одно слово тянет к другому, но в противоположную сторону.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загадках и пословицах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часто встречаются в загадках, пословицах и сказках. Они помогают сделать речь яркой, а смысл — живым. Ребёнку легче запомнить пару слов, чем одно слово отдельно.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 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слова помогают точнее описывать предметы, людей и события. Вместо длинного объяснения можно сразу сказать коротко и ясно: тёплый — холодный, высокий — низкий, весёлый — грустный.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омонимы меняют смысл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ключ — и сразу два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лежит ключ от двери, а в лесу бежит ключ-родник. Слово звучит одинаково, но каждый раз означает совсем разное. Понять его помогает только предложение, где ключ оказался.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 в руках и лук на грядке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держит лук для стрельбы, а на кухне лежит лук-овощ. Одинаковое слово может нарисовать в голове разные картинки. Поэтому важно внимательно читать весь текст, а не только одно слово.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Шутка, которую объясняет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часто вызывают улыбку, потому что одно слово будто надевает две разные шапки. В одном случае оно называют предмет, в другом — совсем другое явление. Тут на помощь приходит смысл предложения.
</a:t>
            </a:r>
            <a:endParaRPr lang="en-US" sz="109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3242640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7110" y="3216900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2972" y="1294275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2610" y="1298175"/>
            <a:ext cx="218400" cy="21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темы помогают собирать слова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«школа»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теме относятся слова, которые помогают рассказать об уроке и школьных вещах: тетрадь, пенал, доска, парта, звонок, мел. Они легко собираются в один общий рассказ.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тематических слов есть одна важная особенность: они объединяются не одинаковой частью, а общим смыслом. Именно поэтому их удобно искать в тексте и использовать вместе.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«зима»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снег, мороз, санки, лёд и варежки сразу напоминают зимний день. Когда слова связаны одной темой, их проще подбирать для ответа, пересказа и сочинения.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 рассказа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описать школу, зиму или другой предмет, тематические слова помогают не теряться. С ними рассказ получается точнее, а речь — богаче и интереснее для слушателя.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слова называют тех, кто живёт, двигается и растёт: мама, мальчик, кот, птица. К ним обычно задают вопрос кто?, и это сразу помогает не ошибиться.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Неодушевлённые слова называют предметы и явления: стол, дом, облако, дождь, снег. Они отвечают на вопрос что? и помогают отличать живое от неживого без лишних догадок.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деление особенно полезно в предложении. Если внимательно задать вопрос к слову, легче понять его значение, выбрать нужную группу и не перепутать живое с неживым.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и неодушевлённые слова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правильной группе слова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читаем слово в предложении, затем задаём вопрос и смотрим на его смысл.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называет главный предмет в предложении. Оно словно ставит на сцену героя, о котором будет идти речь. Без него рассказ часто теряет опору и становится слишком общим.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работают вместе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помогает увидеть предмет точнее. Оно описывает цвет, размер, характер или другой признак и делает фразу ярче, словно добавляет к рисунку нужные краски и детали.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сообщает, что происходит, а предлог соединяет слова между собой. Вместе они строят понятное предложение, где каждое слово знает своё место и свою работу.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значении слов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тоже требуют внимательности. Одинаковое слово может означать разные вещи, и понять его можно только по предложению. Тогда смешная путаница быстро превращается в правильный ответ.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 частями 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и глагол иногда кажутся похожими, потому что оба связаны с одним предметом. Но вопрос сразу помогает разобраться: какой? или что делает? — это разные подсказки.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путают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Подбирай синонимы к знакомым словам: смелый — храбрый, маленький — крошечный. Такая игра учит замечать близкие по смыслу слова и выбирать более точное выражение.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 антонимы и объясняй их как пары противоположностей: день — ночь, горячий — холодный. Это помогает лучше помнить значения и быстро сравнивать слова между собой.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Собирай слова-родственники в одну группу: лес, лесок, лесной, лесник. Общая часть слова показывает связь, а упражнение тренирует внимание к корню и смыслу.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Составляй короткие предложения по теме: школа, зима, игрушки, семья. Чем точнее подобраны слова, тем легче рассказать мысль и не потерять её по дороге.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со словами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56" y="1642900"/>
            <a:ext cx="194100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181" y="1642900"/>
            <a:ext cx="194100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1803" y="1642900"/>
            <a:ext cx="157706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606" y="3165540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4181" y="3155850"/>
            <a:ext cx="194100" cy="1941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85368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помнить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654875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называет предмет, человека, животное, растение или явление. К нему можно задать вопрос кто? или что?, и это помогает быстро узнать его в предложении.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584300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описывает признак предмета: цвет, размер, форму, настроение. Оно отвечает на вопросы какой? какая? какое? какие? и делает речь более точной и яркой.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13725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показывает действие или состояние. Оно отвечает на вопросы что делает? что делают? и помогает понять, что происходит сейчас, было раньше или будет потом.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4875" y="314395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и предлог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заменяет имя, чтобы речь не повторялась, а предлог связывает слова в предложении. Эти слова помогают говорить и писать аккуратно, понятно и без лишних повторов.
</a:t>
            </a:r>
            <a:endParaRPr lang="en-US" sz="1185" dirty="0"/>
          </a:p>
        </p:txBody>
      </p:sp>
      <p:sp>
        <p:nvSpPr>
          <p:cNvPr id="13" name="Text 5"/>
          <p:cNvSpPr txBox="1"/>
          <p:nvPr/>
        </p:nvSpPr>
        <p:spPr>
          <a:xfrm>
            <a:off x="3584300" y="314395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определить группу слова, нужно задать вопрос и внимательно подумать о его значении. Этот простой приём работает почти всегда и очень помогает на уроке.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9673" y="748450"/>
            <a:ext cx="2793605" cy="3824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знает группы слов, он легче читает, пишет и строит предложения. Слова начинают работать вместе, как дружная команда, и русский язык становится яснее и интереснее.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слов делают речь понятной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2026-05-21T20:20:35Z</dcterms:created>
  <dcterms:modified xsi:type="dcterms:W3CDTF">2026-05-21T20:20:35Z</dcterms:modified>
</cp:coreProperties>
</file>