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 группы крови: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иммунитета и групп крови для понимания здоровья и медицины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об иммунитете и группах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защищает нас от болезней, а группы крови важны при переливаниях и планировании семьи. Эти знания формируют правильное отношение к здоровью и безопасности.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— это защита организма от инфекций и изменённых клеток через распознавание и уничтожение вредных агентов.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активную противодействие внешним угрозам и адаптацию к новым факторам, сохраняя здоровье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постоянство внутренней среды, предотвращая нарушения биохимических процессов и развитие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Иммунитет: определение и функции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иммунитета: врождённый и приобретённый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Врождённый иммунитет есть у всех от рождения, обеспечивает быструю, но неспецифическую защиту от широкого круга патогенов.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включает кожный барьер, фагоцитоз нейтрофилами и макрофагами, а также воспалительные реакции.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 формируется после контакта с определёнными антигенами, обеспечивая специфическую защиту.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наличие иммунологической памяти, которая гарантирует быструю и эффективную реакцию при повторных инфекциях.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 иммунной системы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иммунные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иммунной системе выделяют лимфоциты (Т- и В-), ответственные за распознавание и запоминание антигенов, а также фагоциты, которые уничтожают чужеродные частицы.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клетки образуются в костном мозге, затем часть лимфоцитов дозревает в тимусе, где формируется их уникальная функция в иммунитете.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иммунного ответа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распознают чужеродные антигены и запускают защитные процессы.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патогена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Включается набор клеток: фагоциты поглощают патогены, лимфоциты готовятся к специфической атаке.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защитных клеток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В-лимфоциты продуцируют антитела, связывающие и нейтрализующие возбудителя инфекции.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антител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сохраняет информацию о патогене для быстрого ответа при повторном заражении.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иммунной памяти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(Rh) определяет присутствие или отсутствие белка D, его сочетание с группами крови критично для совместимости при переливаниях.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определяются по антигенам A, B и 0 на поверхности эритроцитов, формируя четыре основных типа: A, B, AB и 0.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группы крови человека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групп крови варьируется по регионам, отражая генетическое разнообразие населения планеты.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группа — O, обеспечивающая большинство донорских случаев, а редкая AB встречается значительно реже.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распространённости групп крови
</a:t>
            </a:r>
            <a:endParaRPr lang="en-US" sz="2478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Всемирной организации здравоохранения,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1521"/>
            <a:ext cx="4775700" cy="20858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соответствие антигенов эритроцитов и антител плазмы, определяющих совместимость при переливаниях.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определяется отсутствием антител против антигенов донорской крови, что исключает опасные иммунные реакции.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ABO: антигены и антитела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стандарты переливания крови, 2022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резус-фактора для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присутствует у большинства людей (около 85%), формирования иммунной системы зависит от его наличия или отсутствия.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резуса у матери и плода может привести к резус-конфликту, вызывающему тяжёлые осложнения и требует наблюдения при беременности.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медицинской практике строго учитывают резус-фактор для подбора донорской крови и предотвращения иммунных осложнений после переливаний.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процедуры переливания и их значение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переливания крови: от донора к реципиенту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наследование групп крови по законам Менделя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ребёнка зависит от сочетания аллелей IA, IB и i, полученных от родителей. Например, при скрещивании родителей с группами A и B возможны все четыре варианта групп крови у детей, что объясняется законом независимого наследования.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аллелей и формирование группы крови ребёнка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союзе родителей с группами A и 0 дети могут наследовать либо группу A, либо 0. Аналогично при сочетании B и 0. Наследование происходит по принципам менделевской генетики, обеспечивая разнообразие фенотипов.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родительских групп на генотип и фенотип ребёнка
</a:t>
            </a:r>
            <a:endParaRPr lang="en-US" sz="12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учёт групп крови и резус-фактора при переливании строго необходим для предотвращения опасных реакций и сохранения жизни пациента.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Иммунологическая совместимость при переливании: роль антигенов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начинает атаковать чужеродные клетки, вызывая гемолиз, что может привести к тяжёлым осложнениям, включая отказ органов и шок.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групп крови вызывает склеивание эритроцитов — агрегацию, которая препятствует нормальному кровотоку и повреждает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группы крови на сопротивляемость инфекциям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Обладатели группы крови O демонстрируют меньшую восприимчивость к малярии и некоторым вирусным инфекциям, что связано с особенностями их антигенного профиля.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группой A чаще подвержены тяжёлому течению COVID-19 и повышенному риску развития рака желудка, по данным клинических исследований.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B реже встречается среди заболевших холерой, что подтверждает влияние антигенов группы крови на восприимчивость к патогенам.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взаимодействием специфических антигенов с вирусами и бактериями, влияющими на инфекции и их протекание.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включают ослабленные или инактивированные возбудители, стимулирующие иммунную систему к формированию специфического ответа без заболевания.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Вакцинация: механизм формирования иммунитета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иммунная память — способность быстро и эффективно реагировать на повторные контакты с патогеном, что предотвращает развитие болезни.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589" y="898025"/>
            <a:ext cx="4966922" cy="3739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донорской и реципиентной совместимости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указаны группы крови и резус-факторы с соответствующими допустимыми донорами и реципиентами. Она помогает избежать несовместимых переливаний и осложнений.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O- является универсальным донором, AB+ — универсальным реципиентом. Несовместимость по резус-фактору может вызвать острые реакции.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стандарты переливания крови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— чрезмерный иммунный ответ на безвредные вещества, вызывающий симптомы: сыпь, отёк, насморк и затруднённое дыхание.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встречаемость аутоиммунных патологий достигает 5% населения, что подчёркивает важность изучения механизмов иммунитета.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 возникают, когда иммунная система ошибочно атакует собственные клетки, приводя к сахарному диабету 1 типа и ревматоидному артриту.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 патологии: аллергии и аутоиммунные заболевания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японской культуре распространено мнение, что группа крови влияет на характер и склонности к определённым профессиям, хотя научных подтверждений этому практически нет, эта идея активно используется в массовой культуре.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групп крови с характером и профессиями в Японии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медведей и кошачьих выявлена только группа крови А, тогда как у приматов встречаются все четыре типа. Это отражает эволюционные различия в иммунной системе разных видов.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у животных и их разнообразие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AB — самая редкая среди людей, менее 1% населения. Люди с группой O считаются универсальными донорами, их кровь востребована для экстренных переливаний.
</a:t>
            </a:r>
            <a:endParaRPr lang="en-US" sz="636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группы крови AB и статус группы O в донорстве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группах крови в природе и обществе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знаний о группе крови и иммунитете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собственной группы крови важно для быстрой и правильной медицинской помощи в случае аварий или операций.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 к вакцинации снижает риск инфекционных заболеваний и способствует формированию коллективного иммунитета.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иммунологии и генетики помогает подросткам ответственно относиться к вопросам здоровья и профилактики.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и группы крови в современном мире: ключ к здоровью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знания об иммунитете и группах крови способствуют эффективному лечению, профилактике заболеваний и развитию медицины. Осведомлённость важна для каждого, кто заботится о своём здоровье и жизни общества.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2026-05-09T22:40:10Z</dcterms:created>
  <dcterms:modified xsi:type="dcterms:W3CDTF">2026-05-09T22:40:10Z</dcterms:modified>
</cp:coreProperties>
</file>