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показывают предмет, признак или количество.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указательные местоимения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речь точнее, помогают избежать повторов и связывают предложения. С их помощью легко понять, о каком предмете, признаке или количестве говорит автор, особенно в учебных текстах и упражнениях.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указательных местоимений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этот указывает на то, что находится рядом с говорящим или было названо совсем недавно. Оно помогает сразу выделить нужный предмет без лишних пояснений.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тот называют, когда предмет находится дальше, уже упоминался раньше или противопоставляется другому. Так речь становится точнее, а смысл — яснее для слушателя.
</a:t>
            </a:r>
            <a:endParaRPr lang="en-US" sz="1117" dirty="0"/>
          </a:p>
        </p:txBody>
      </p:sp>
      <p:sp>
        <p:nvSpPr>
          <p:cNvPr id="12" name="Text 4"/>
          <p:cNvSpPr txBox="1"/>
          <p:nvPr/>
        </p:nvSpPr>
        <p:spPr>
          <a:xfrm>
            <a:off x="691211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 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такой показывает признак, качество или сходство с чем-то известным. Оно часто встречается в описаниях, когда нужно подчеркнуть, каким является предмет или действие.
</a:t>
            </a:r>
            <a:endParaRPr lang="en-US" sz="1193" dirty="0"/>
          </a:p>
        </p:txBody>
      </p:sp>
      <p:sp>
        <p:nvSpPr>
          <p:cNvPr id="13" name="Text 5"/>
          <p:cNvSpPr txBox="1"/>
          <p:nvPr/>
        </p:nvSpPr>
        <p:spPr>
          <a:xfrm>
            <a:off x="2682904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и 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таков выражает результат, итог или оценку. Оно употребляется в высказываниях, где важно не просто назвать предмет, а подвести вывод или дать краткую характеристику.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92472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без числа
</a:t>
            </a:r>
            <a:pPr algn="l" indent="0" marL="0">
              <a:lnSpc>
                <a:spcPct val="100000"/>
              </a:lnSpc>
              <a:buNone/>
            </a:pPr>
            <a:r>
              <a:rPr lang="en-US" sz="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столько обозначает количество, не называя точное число. Оно удобно, когда нужно передать меру, объём или число предметов, не уточняя его до конца.
</a:t>
            </a:r>
            <a:endParaRPr lang="en-US" sz="11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основных указательных местоимений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формы местоимений и помогает быстро увидеть их изменение по числу.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6 класс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Этот, тот, такой и сей изменяются по числу и роду, а столько остаётся неизменяемым.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 тот: близкое и далёкое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этот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обычно указывает на предмет рядом с говорящим или на то, что только что было названо. В речи это слово помогает сразу понять, о каком предмете идёт речь.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этот стол, эта парта, тот дом, те деревья. По этим примерам легко увидеть, что выбор местоимения зависит от расстояния, контекста и смысла.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тот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используют, если предмет находится дальше, был упомянут раньше или противопоставляется другому. Такое слово помогает отличить один предмет от другого без повторения полного названия.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этот и тот делают описание точнее и связнее. Они помогают не перегружать предложение повторами и позволяют читателю быстро ориентироваться в тексте.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указательных местоимений в учебных примерах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предложениях указательные местоимения чаще всего называют предмет, а затем помогают строить более связный 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«Указательные местоимения»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 — указание на предмет. Остальные значения тоже важны, но они чаще дополняют речь и помогают избежать повторов.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 число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этот, тот и такой изменяются по роду и числу. Поэтому форма выбирается не сама по себе, а вместе с существительным, к которому она относится.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смотреть, какое слово рядом: этот урок, эта тема, это правило, эти слова. Местоимение повторяет грамматические признаки существительного и согласуется с ним.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местоимения зависит и от падежа. Если в предложении меняется вопрос к существительному, меняется и местоимение: этого, этому, этим, об этом.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 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указательные местоимения ведут себя похоже на прилагательные: они уточняют существительное и стоят рядом с ним, не называя предмет напрямую.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 указательного местоимения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формы по роду, числу и падежу существительного.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запомнить, что слово столько в косвенных падежах меняется по форме, а не остаётся неизменным.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6 класс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косвенные формы особенно важны для грамотной речи.
</a:t>
            </a:r>
            <a:endParaRPr lang="en-US" sz="3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и таков: признак и результат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важен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такой помогает обратить внимание на качество предмета, его сходство или особенность. В тексте оно часто стоит рядом с существительным и делает описание более точным и наглядным. Такой ответ, такая работа, такие слова — всё это примеры характеристики, а не вывода.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таков употребляют, когда говорят о результате, оценке или общем выводе. Оно звучит более книжно и помогает подвести итог сказанному. Таков закон, такова история, таковы правила — в таких фразах слышится завершённая мысль.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и рассуждении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особенно полезны в рассуждениях, где нужно сначала описать предмет, а потом сделать вывод. Сначала автор показывает признак, затем формулирует итог, и речь становится стройной и 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790031"/>
            <a:ext cx="4376738" cy="21368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местоимения «этот»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«этот» изменяется как прилагательное и согласуется с существительным. В предложном падеже часто употребляется предлог «о».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местоимения «этот» изменяются по падежам и числу. В таблице показаны основные варианты в единственном и множественном числе.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«Указательные местоимения»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указательные местоимения отличаются от других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Указывают, а не называют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не называют предмет прямо. Они лишь направляют внимание на нужный объект, признак или количество, поэтому помогают говорить точнее и короче.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участника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я, ты, он, мы, вы, они обозначают говорящего, собеседника или другое лицо. Их задача — назвать участника общения, а не выделить предмет в тексте.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задают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что, какой, сколько и похожие формы нужны, когда нужно спросить. Они не указывают на предмет, а помогают узнать его признаки, количество или название.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соединяют предложения между собой и помогают избежать повторов. Благодаря им читатель сразу понимает, о каком предмете идет речь в данном месте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указательных местоимений в тексте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предложениях такие местоимения встречаются в разных функциях: от простой замены слова до смысловой связи частей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«Указательные местоимения»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указательные местоимения заменяют повторяющееся существительное и помогают удерживать тему высказывания. Это делает текст более связным и удобным для чтения.
</a:t>
            </a:r>
            <a:endParaRPr lang="en-US" sz="9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Устаревшее местоимение «сей»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оборот в книге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старом письме можно встретить фразу «сей день», и она сразу звучит торжественно и непривычно. Такое употребление характерно для классической литературы и официального стиля прошлых веков, а не для повседневной речи.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из 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пожелтевшей странице стоит выражение «сие письмо». Оно помогает представить время, когда люди писали более книжно и строго. Сегодня такие слова встречаются редко, но именно они создают особую атмосферу текста.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старинный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«сия книга» и «сии правила» легко узнать в произведениях XIX века. Они показывают, что перед читателем старинная или книжная речь, поэтому смысл текста нужно понимать с учетом времени его создания.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повтор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вроде «эта тетрадь эта» или «тот случай тот» звучат небрежно и мешают пониманию. Достаточно одного точного указания, чтобы мысль была ясной и аккуратной.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местоимение не совпадает с существительным по роду или числу. Нельзя говорить «этот книга» или «такие уроком»: форма должна соответствовать слову, к которому она относится.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«этот» и «тот»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выбирают местоимение без учета расстояния, времени или сравнения. Если предмет рядом или уже назван, подходит «этот»; если он дальше или противопоставлен другому, нужно «тот».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местоимение в предложении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по значению и грамматической форме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в школьной речи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школьной речи указательные местоимения встречаются и в разговорах, и в учебных заданиях.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учебным примерам по теме «Указательные местоимения»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«этот» лидирует, потому что она чаще нужна для указания на близкий или уже названный предмет. Остальные формы распределяются по смысловым задачам.
</a:t>
            </a:r>
            <a:endParaRPr lang="en-US" sz="9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48620"/>
            <a:ext cx="4486275" cy="21903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и его значение в одном взгляде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указательные местоимения, их значения и короткие примеры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«Указательные местоимения»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отличаются по значению: одни называют близость или дальность, другие — признак, вывод или количество. Это помогает быстро подобрать нужную форму.
</a:t>
            </a:r>
            <a:endParaRPr lang="en-US" sz="11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указательные местоимения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помогают сразу понять, о каком предмете идет речь. Благодаря этому высказывание становится более ясным, а мысль передается без лишних пояснений.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повторения одного и того же существительного можно использовать местоимение. Так текст звучит легче, аккуратнее и не утомляет читателя однообразием.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542497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соединять предложения и части текста в единое целое. Читатель легче замечает, что новая фраза относится к уже названному предмету или признаку.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местоимения: коротко о главном
</a:t>
            </a:r>
            <a:pPr algn="ctr" indent="0" marL="0">
              <a:lnSpc>
                <a:spcPct val="100000"/>
              </a:lnSpc>
              <a:buNone/>
            </a:pPr>
            <a:r>
              <a:rPr lang="en-US" sz="3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помогают точно называть предмет, признак или количество и делают речь связной. Если правильно выбирать формы «этот», «тот», «такой», «таков», «столько» и «сей», говорить и писать становится легче.
</a:t>
            </a:r>
            <a:endParaRPr lang="en-US" sz="356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2026-05-28T06:03:07Z</dcterms:created>
  <dcterms:modified xsi:type="dcterms:W3CDTF">2026-05-28T06:03:07Z</dcterms:modified>
</cp:coreProperties>
</file>