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Честность, совесть и выбор человека в статье и рассказе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правде, страхе и внутренней свободе человека.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эпоха и литература формируют разговор о правде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Солженицына рождаются в атмосфере давления на слово и личность. Статья прямо обращена к совести читателя, а рассказ показывает тот же нравственный выбор через поступки, речь и молчание героев.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решение не участвовать в неправде становится шагом к внутренней свободе и ответственности.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поступок уже меняет нравственное состояние человека.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Солженицын, статья «Жить не по лжи»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статьи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лжи начинается не с громких жестов, а с простого отказа повторять заведомо неверные слова, подписывать фальшь и поддерживать ее привычным молчанием.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правде важнее приспособления к обстоятельствам: именно она удерживает личность от внутреннего распада и делает поступок по-настоящему человеческим.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показывает, что даже в условиях сильного давления человек сохраняет нравственную опору, если не предает собственную совесть и не оправдывает уступки удобством.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человека в ситуации нравственного испытания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 Солженицына постоянно оказывается перед выбором: сохранить удобство ценой согласия с ложью или остаться верным совести и правде.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Равнодушие опасно не меньше прямой лжи: оно делает человека участником несправедливости, даже если он ничего не говорит вслух.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не только сковывает действие, но и постепенно приучает к самооправданию, поэтому нравственная слабость часто начинается с малого внутреннего уступка.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личности проявляется там, где она не отказывается от правды ради спокойствия, мнения окружающих или внешней безопасности.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нравственного выбора в статье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отражает путь человека от давления и сомнения к сохранению совести и внутренней свободы.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нравственный поступок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Солженицына слово не сводится к выражению мнения: оно связано с ответственностью перед собой и другими. Его позиция звучит особенно весомо, потому что основана на личном опыте репрессий, лагерей и наблюдения за советской действительностью.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эпохи в портрете писателя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Солженицына или документальная фотография советского времени помогает увидеть автора как свидетеля своей эпохи. Такой образ подчеркивает связь текста с историческим опытом и делает разговор о правде не отвлеченным, а жизненно важным.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 его жизненная позиция
</a:t>
            </a:r>
            <a:endParaRPr lang="en-US" sz="5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нравственные понятия в обоих текстах связаны между собой и не существуют отдельно.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совесть и ответственность; страх и ложь выступают как силы, которым человек должен противостоять.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статьи и рассказа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Солженицын, статья «Жить не по лжи» и рассказ; тематический анализ
</a:t>
            </a:r>
            <a:endParaRPr lang="en-US" sz="14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853470"/>
            <a:ext cx="10121400" cy="24261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статьи и рассказа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одна и та же нравственная идея раскрывается в разных жанрах и художественных формах.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формулирует мысль открыто, а рассказ раскрывает ее через судьбу героя, детали и эмоциональное напряжение.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текстам А. И. Солженицына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51824"/>
            <a:ext cx="753300" cy="602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5825" y="6603419"/>
            <a:ext cx="753300" cy="669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эффект правды в тексте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обращение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убеждает открытой интонацией и обращением к читателю, поэтому мысль звучит как личный нравственный призыв, а не как отвлеченное рассуждение.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наблюдений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достоверность создают конкретные бытовые детали, жесты, реплики и сдержанная манера повествования, благодаря которым ситуация воспринимается убедительно и живо.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оценка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Афористичность и повтор ключевых слов в статье подчеркивают непримиримость автора к лжи, а в рассказе ту же оценку поддерживает выбор деталей и поступков.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убедительность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текста показывают, что правда рождается не только из содержания, но и из способа его выражения: через интонацию, композицию и внутреннюю логику мысли.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Ложь как система общественного поведения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Ложь у Солженицына — это не единичный проступок, а устойчивая практика, которая держится на страхе, выгоде и привычке подстраиваться под внешние требования.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проявляется в формальных словах, подписи под неправдой, демонстративной лояльности и молчаливом согласии, когда человек избегает личной ответственности за сказанное и сделанное.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борьба с ложью становится не только частным нравственным решением, но и гражданским актом, меняющим отношение человека к себе и к обществу.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реалии эпохи и их значение для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рождается в условиях цензуры, идеологического контроля и ограниченной свободы слова, поэтому честность звучит как поступок сопротивления, а не как обычная добродетель.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эпохи помогает увидеть, почему слова о правде у Солженицына столь напряжённы: за ними стоит опыт давления на личность, преследования инакомыслия и постоянного риска.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личная ответственность включает не только речь, но и отказ от безразличия, привычного молчания и внутреннего оправдания чужой лжи.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показывает, что нравственное падение редко начинается с открытого зла; чаще оно вырастает из маленьких уступок, которые постепенно становятся нормой поведения.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Соучастие возникает там, где удобство оказывается важнее совести: в подписи, согласии, уступке или равнодушии к чужой судьбе и несправедливому порядку.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в тексте не нейтрально: оно способно поддерживать неправду так же убедительно, как и прямые ложные слова, если человек сознательно уклоняется от позиции.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и соучастие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внутренний конфликт героя складывается из нескольких влияний одновременно; ни один фактор не объясняет выбор полностью.
</a:t>
            </a:r>
            <a:pPr algn="l" indent="0" marL="0">
              <a:lnSpc>
                <a:spcPct val="150041"/>
              </a:lnSpc>
              <a:buNone/>
            </a:pPr>
            <a:r>
              <a:rPr lang="en-US" sz="2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угрозу создают страх и давление среды, но решающим остаётся столкновение этих факторов с чувством долга.
</a:t>
            </a:r>
            <a:endParaRPr lang="en-US" sz="2325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Моральные риски героя в рассказе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4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рассказа по теме урока; данные условные, на основе выделенных мотивов текста.
</a:t>
            </a:r>
            <a:endParaRPr lang="en-US" sz="134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Предметная деталь, жест или короткая реплика помогают увидеть не только обстановку, но и характер героя: его растерянность, твёрдость, скрытую слабость или внутреннюю собранность.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художественной детали в рассказе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сцена и точная интонация разговора создают ощущение достоверности, благодаря которому нравственный конфликт воспринимается не отвлечённо, а как часть живой жизни.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детали раскрывается смысл противопоставления правды и лжи: они делают моральный выбор видимым, конкретным и особенно убедительным для читателя.
</a:t>
            </a:r>
            <a:endParaRPr lang="en-US" sz="27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334226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и антивоззрения в двух текстах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одни и те же нравственные понятия раскрываются в статье и рассказе через слово и поступок.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подчёркивает: ценности у Солженицына подтверждаются не декларациями, а поведением человека в момент нравственного выбора.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статьи «Жить не по лжи» и рассказа на основе заданной темы урока.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73" y="2580253"/>
            <a:ext cx="632400" cy="505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4529715"/>
            <a:ext cx="632400" cy="505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773" y="6564115"/>
            <a:ext cx="632400" cy="505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6773" y="8598503"/>
            <a:ext cx="632400" cy="505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тексты остаются современными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мнения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выделиться и сказать честно по-прежнему мешает многим людям выбирать собственную позицию, особенно в подростковой среде и в коллективе.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совести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напоминают, что нравственный выбор начинается с внутренней честности и умения не оправдывать несправедливость удобством или привычкой.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независимость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говорит о внутренней свободе как о способности не подчиняться давлению большинства и сохранять достоинство даже в сложной ситуации.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для школы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десятиклассников эти произведения особенно важны как повод обсудить ответственность за слово, поступок и собственную гражданскую позицию.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анализа текста на уроке литературы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перейти от наблюдения к нравственному выводу и современной жизненной аналогии.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выводы для сопоставления текстов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формулирует нравственный призыв прямо и открыто, а рассказ показывает тот же принцип через ситуацию, в которой человек вынужден сделать личный выбор.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сопоставления в том, что один честный поступок не остаётся частным: он меняет атмосферу вокруг человека и задаёт меру другим.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текста утверждают ценность совести, правды и отказа от соучастия в лжи; именно эти качества определяют внутреннюю свободу героя и читателя.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учит выбирать правду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статьи и рассказа показывает, что внутренняя свобода начинается с честности перед собой. Правда требует мужества, а ложь разрушает личность, отношения и общественную доверительность.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2026-05-23T14:17:24Z</dcterms:created>
  <dcterms:modified xsi:type="dcterms:W3CDTF">2026-05-23T14:17:24Z</dcterms:modified>
</cp:coreProperties>
</file>