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деревня становилась праздничной и весёлой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Нарядились наши сёла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ждёт праздник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обычный день деревня жила спокойно и просто. А к празднику всё менялось: дома убирали, ворота украшали, люди надевали чистую одежду. Праздник готовили всей семьёй и всей деревней.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дом к празднику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была главным домом в деревне. Её стены чистили, белили и приводили в порядок, чтобы дом выглядел опрятно и встречал праздник по-особому радостно.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Побелка и уборка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торжеством в избе наводили чистоту: мыли пол, вытирали пыль, поправляли лавки и посуду. После такой заботы дом будто светлел и становился наряднее.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Крыльцо и наличники часто украшали резьбой. Такие деревянные узоры делали дом красивым уже с улицы и показывали, что хозяева любят порядок и красоту.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Полотенца и узоры в доме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Вышитое полотенце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в праздничной избе висели вышитые полотенца. Они сразу привлекали взгляд яркими красными нитками и аккуратным узором. Полотенце было не только полезной вещью, но и настоящим украшением дома.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 с узором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 стелили красивую скатерть, а рядом раскладывали салфетки. На ткани можно было увидеть цветы, птиц и знакомые народные узоры. Такой стол выглядел торжественно, будто сам приглашал к угощению.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празднику люди надевали самую чистую и красивую одежду. У девочек и женщин это были сарафаны, рубахи, платки и яркие ленты.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мужчин праздничный наряд тоже выглядел аккуратно. Рубаха с поясом, чистая обувь и опрятный вид показывали уважение к празднику и к людям вокруг.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берегли и готовили заранее. Её гладили, чинили и складывали с особой заботой, чтобы в нужный день всё было готово без спешки.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в наряде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часто встречался в народных нарядах. Он напоминал о веселье, ярмарке и праздничном настроении. Такой цвет сразу делал одежду заметной и нарядной.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в одежде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считали знаком чистоты и аккуратности. Он хорошо сочетался с яркими узорами и лентами. В белой одежде человек выглядел особенно опрятно и торжественно.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7094" y="3418649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70330"/>
            <a:ext cx="198300" cy="158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для девочек и женщин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Бусы надевали поверх рубахи или сарафана. Они красиво блестели и добавляли образу праздничности. Маленькое украшение сразу делало наряд более живым и заметным.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банты украшали причёску и одежду. Они подходили к празднику, потому что выглядели аккуратно и весело. Небольшая деталь могла сделать весь наряд особенно милым.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ленточки особенно любили девочки. Их вплетали в косы, завязывали на платье или на поясе. Ленты двигались при ходьбе и будто радовались вместе с хозяйкой.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Платок был и удобным, и красивым украшением. Его подбирали по цвету к одежде и аккуратно повязывали на голову. Так образ становился нарядным и завершённым.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готовили обувь к празднику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осматривали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обувь доставали заранее и внимательно смотрели, что нужно исправить. Так не приходилось спешить в последний момент и можно было всё успеть спокойно.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чистили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Лапти очищали от грязи, а сапоги вытирали тряпочкой до блеска. Чистая обувь выглядела аккуратно и показывала, что хозяева готовятся к торжеству с уважением.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надевали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было готово, обувь аккуратно ставили у порога или надевали перед выходом. В таком виде идти на праздник было приятно и взрослым, и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Украшенная улица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этих простых украшений село становилось похожим на одну большую открытку. Даже знакомая дорога вдруг казалась нарядной и очень весёлой.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празднику преображались не только дома, но и вся улица. На воротах появлялись ленты, на заборах — рушники, а возле домов — ветки и цветы.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 ставили каравай — большой хлеб, который уважали и берегли. Он показывал достаток, гостеприимство и радость встречи.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появлялись пироги и блины. Их пекли заранее, а потом красиво раскладывали, чтобы каждый мог выбрать угощение по вкусу.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Пряники и другие сладости делали стол особенно весёлым. Дети ждали их с большим нетерпением, а взрослые радовались вместе с ними.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готовили с заботой и ставили красиво. Так еда становилась частью праздника и помогала всем чувствовать себя желанными гостями.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было увидеть на ярмарке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прилавках лежали свистульки, куколки и деревянные забавы. Дети сразу тянулись к ним глазами и руками, а взрослые улыбались, выбирая подарки для дома.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стояли миски, ложки и расписные чашки. Они были не только удобными, но и красивыми, поэтому хозяйки охотно присматривали их для праздничного стола.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на ярмарке переливались цветами и узорами. Из них потом шили рубахи, платки и фартуки, чтобы в доме и на празднике стало ещё наряднее.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желанными были пряники, леденцы и другие угощения. От их запаха всем хотелось задержаться подольше, потому что ярмарка становилась ещё веселее и вкуснее.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хороводы и игры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начинались игры и весёлые припевки. Дети смеялись, взрослые подхватывали движение, и праздник сразу оживал, словно сам пускался в пляс.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звучала песня, и люди собирались вместе, будто становились одной большой семьёй. Под знакомый напев они брались за руки и медленно шли по кругу.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готовилась семья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в избе наводили порядок: подметали пол, протирали лавки, убирали лишнее. Чистый дом встречал гостей аккуратно и приветливо.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стирали, сушили и чинили заранее, чтобы каждый мог надеть самое лучшее. Вещи раскладывали бережно, чтобы ничего не помялось и не потерялось.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тоже не отдыхала: взрослые готовили угощение, а дети помогали чем могли. Общая работа шла дружно, и ожидание праздника становилось особенно радостным.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70330"/>
            <a:ext cx="198300" cy="158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дети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Надевали чистую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 гордостью надевали свежие рубашки, платья и ленты. В такой одежде хотелось держаться ровно, улыбаться и быть особенно аккуратным.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Помогали украшать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 девочки носили ленты, веточки и цветы, помогая украшать двор и дом. Даже маленькая помощь делала праздник заметно красивее.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Учили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запоминали простые песенки и прибаутки, чтобы потом подпевать взрослым. Петь вместе было весело, и слова быстро находились сами собой.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забавы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ребята бегали, играли в круговые игры и соревновались в ловкости. Смех раздавался звонко, и никто не хотел уходить домой раньше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мастеров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вещи для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вырезали ложки, игрушки, миски и другие нужные вещи из дерева. Каждая работа получалась не только удобной, но и аккуратной, с тёплым узором и доброй рукой.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которая служит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изделия украшали дом и радовали глаз, даже если были совсем простыми. Люди ценили труд мастеров, потому что он делал повседневную жизнь красивее и уютнее.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разное время года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59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зимы люди встречали тепло, солнце и первые зелёные листья. Радость пробуждения природы превращалась в песни, игры и добрые встречи.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733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собирали урожай, люди благодарили за щедрые поля и огороды. В домах появлялись свежие запасы, а праздник становился особенно щедрым.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196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тёплые дни проходили ярмарки, гулянья и весёлые сборы на улице. Погода позволяла дольше петь, танцевать и угощать гостей.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7270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устраивали святочные игры, обходы и шумные забавы. Мороз не мешал веселью: наоборот, он делал праздник ещё ярче и звонче.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помнить народные традиции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костюмы и узоры помогают понять, как жили люди раньше. По ним можно узнать, что ценили в семье, доме и празднике.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учат замечать красоту в простых вещах: в чистой рубахе, вышитом полотенце, песне и добром угощении. Это очень по-русски и очень по-домашнему.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старинные праздники в музеях, на уроках и на выставках, мы лучше понимаем историю своей страны. Она становится ближе и интереснее.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обычаи, люди берегут память о труде, дружбе и заботе. А это помогает и сегодня делать свой дом, школу и село красивыми.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художники показывали праздничное село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которая словно улыбается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можно увидеть деревянную избу с чистыми стенами, яркими наличниками и ухоженным крыльцом. Дом выглядит празднично, потому что вокруг всё прибрано, а у ворот уже чувствуется оживление.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Гулянье на деревенской улице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работе художник показывает людей в платках и рубахах, которые идут хороводом по улице. Кажется, будто слышны песни, а из окон за ними с любопытством наблюдают соседи.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село красивым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изба прибрана, бела и аккуратна, она сразу кажется нарядной. Чистота показывает заботу хозяев и создаёт радостное настроение ещё до начала праздника.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вышивка, рушник или цветок могут изменить весь вид улицы и комнаты. Маленькие украшения работают как волшебство: всё вокруг становится веселее.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села начинается с людей, которые умеют помогать друг другу. Когда все стараются вместе, в доме и на улице становится тепло и дружно.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песня и вкусный каравай собирают всех за одним столом. Так радость становится общей, а обычный день превращается в настоящий праздник.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Нарядное село остаётся в памяти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Нарядное село запоминается чистыми домами, яркой одеждой, узорами, песнями и угощением. В нём видно, как труд, забота и дружба делают жизнь красивой и радостной.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2026-05-24T02:02:02Z</dcterms:created>
  <dcterms:modified xsi:type="dcterms:W3CDTF">2026-05-24T02:02:02Z</dcterms:modified>
</cp:coreProperties>
</file>