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питания защищают подростков от болезней ЖКТ и формируют здоровье на будущее.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 и здоровье пищеварительной системы: ключевые идеи
</a:t>
            </a:r>
            <a:endParaRPr lang="en-US" sz="198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гигиена питания жизненно важна для подростков
</a:t>
            </a:r>
            <a:endParaRPr lang="en-US" sz="212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требует особого внимания к питанию для роста и развития. Несоблюдение гигиенических норм снижает иммунитет и провоцирует болезни желудочно-кишечного тракта, формируя вредные пищевые привычки.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 — это система правил, обеспечивающих безопасность продуктов от их выбора до употребления, исключая попадание вредных микроорганизмов и токсинов.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является правильное хранение и обработка пищи, чтобы не допустить размножения бактерий и защитить организм от инфекций.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гигиены питания — предотвращение пищевых отравлений и хронических заболеваний, связанных с неправильным образом питания.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гигиена питания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включать белки, жиры и углеводы в подходящих пропорциях, а питание распределяться на 4–5 приёмов в день для равномерного снабжения организма энергией.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здорового питания
</a:t>
            </a:r>
            <a:endParaRPr lang="en-US" sz="2328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продуктов и ограничение вредного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употреблять свежие овощи и фрукты, пить много воды, а сахар, газированные напитки и фастфуд ограничивать для сохранения здоровья пищеварительной 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просроченных или испорченных продуктов увеличивает риск инфекций и отравлений, особенно при неправильном хранении.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личная гигиена, в том числе нерегулярное мытьё рук, способствует распространению патогенов через пищу.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Термическая обработка овощей, фруктов и мяса должна быть полноценной, чтобы уничтожить болезнетворные микроорганизмы.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некачественной или загрязнённой воды для приготовления и мытья продуктов усиливает вероятность развития кишечных инфекций.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заболеваний ЖКТ
</a:t>
            </a:r>
            <a:endParaRPr lang="en-US" sz="27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желудочно-кишечные болезни у подростков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характеризуется воспалением слизистой желудка. Симптомы включают боль в верхней части живота и дискомфорт после еды. Болезнь часто связана с неправильным питанием и стрессом.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полезных бактерий вызывает расстройства пищеварения, вздутие и учащённый стул. Дисбактериоз развивается после приёма антибиотиков или неполноценного питания.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инфекции и пищевые токсикоинфекции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такие как сальмонеллёз и дизентерия, сопровождаются рвотой, диареей и лихорадкой. Передаются через загрязнённые продукты и требуют срочной медицинской помощи.
</a:t>
            </a:r>
            <a:endParaRPr lang="en-US" sz="15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заражения чаще всего — употребление немытых или плохо обработанных продуктов, содержащих патогенные микроорганизмы.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руки, особенно перед едой, способствуют переносу бактерий с поверхности на пищу и внутрь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заражённой воды и несоблюдение санитарии при приготовлении и хранении пищи увеличивают риск заражения.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передаются пищевые инфекции
</a:t>
            </a:r>
            <a:endParaRPr lang="en-US" sz="26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заболеваемости ЖКТ у подростков в России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зафиксирован рост заболеваний на 7% по сравнению с 2017 годом, что отражает ухудшение санитарно-гигиенической ситуации.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заболеваний обусловлен употреблением некачественных продуктов и загрязнённой воды, что подчёркивает необходимость повышения гигиены.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мытья рук перед едой
</a:t>
            </a:r>
            <a:endParaRPr lang="en-US" sz="2707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тщательное мытьё рук с мылом занимает не менее 30 секунд и эффективно уничтожает бактерии, предотвращая около 80% инфекций ЖКТ.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необходимо уделять мытью рук после улицы и туалета, а также перед едой, что значительно снижает вероятность заражения.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продукты следует хранить согласно рекомендациям производителя, особенно молочные и скоропортящиеся в холодильнике при правильной температуре.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хранения продуктов для безопасности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при комнатной температуре разрешено только для продуктов с долгим сроком годности и упакованных должным образом.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признаков порчи, таких как запах, изменение цвета или текстуры, продукты необходимо немедленно утилизировать.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безопасного приготовления пищи
</a:t>
            </a:r>
            <a:endParaRPr lang="en-US" sz="216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обеспечения пищевой безопасности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желудочно-кишечных заболеваний рекомендуется употреблять только фильтрованную или прокипячённую воду, что существенно снижает риск попадания патогенных микроорганизмов в организм.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Водопроводная вода иногда содержит бактерии и вирусы, вызывающие острые кишечные инфекции, поэтому домашние фильтры помогают повысить её безопасность и улучшить вкусовые качества.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замена фильтров необходима для сохранения качества воды, так как загрязнённые фильтры не только теряют эффективность, но и сами становятся источником микробов.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избегать употребления воды из природных источников без лабораторного контроля качества, так как там могут содержаться опасные для здоровья бактерии и паразиты.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профилактике заболеваний ЖКТ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продукты с высоким риском инфекций
</a:t>
            </a:r>
            <a:endParaRPr lang="en-US" sz="267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Салаты с майонезом и сырыми яйцами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Салаты, приготовленные с использованием майонеза и сырых яиц, часто становятся местом размножения бактерий, особенно при нарушении условий хранения. Это может привести к пищевым отравлениям и инфекциям.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продукция при неправильном хранении
</a:t>
            </a:r>
            <a:pPr algn="l" indent="0" marL="0">
              <a:lnSpc>
                <a:spcPct val="100000"/>
              </a:lnSpc>
              <a:buNone/>
            </a:pPr>
            <a:r>
              <a:rPr lang="en-US" sz="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 и молоко становятся опасными, если хранятся без охлаждения или длительное время. Это способствует росту патогенных микроорганизмов, вызывающих кишечные инфекции у подростков.
</a:t>
            </a:r>
            <a:endParaRPr lang="en-US" sz="119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Немытые овощи и уличная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еда с неясным происхождением и немытые фрукты или овощи часто загрязнены бактериями и паразитами, что повышает риск гастроэнтеритов и других пищевых инфекций.
</a:t>
            </a:r>
            <a:endParaRPr lang="en-US" sz="12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39174"/>
            <a:ext cx="3709500" cy="1380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безопасных и опасных пищевых привычек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правильных и вредных пищевых привычек, влияющих на здоровье желудочно-кишечного тракта подростков.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правильных гигиенических привычек значительно снижает риск развития заболеваний ЖКТ.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боли в области живота сопровождаются частой диареей и рвотой, что свидетельствует о возможном заражении кишечной инфекцией.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 общее недомогание также характерны для пищевых инфекций, часто сопровождающиеся повышением температуры тела у детей и подростков.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первых признаках заболевания важно обратиться к врачу для точной диагностики и своевременного лечения, избегая самолечения.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симптомы кишечных инфекций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прививки против кишечных инфекций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против ротавирусной инфекции помогает снизить тяжесть и частоту заболеваний у детей и подростков, укрепляя их иммунитет в раннем возрасте.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от гепатита А защищают от опасных вирусных инфекций печени и доступны бесплатно в рамках национального календаря прививок для школьников.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должны обеспечивать покупку качественных, безопасных продуктов и контролировать санитарные условия хранения дома для предотвращения пищевых заболеваний.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обязана соблюдать санитарно-гигиенические нормы в столовых, обеспечивая подростков горячим и полезным питанием ежедневно.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здоровому питанию через специальные уроки помогает формировать у подростков устойчивые полезные привычки на всю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семьи и образовательных учреждений создают надёжную основу для поддержания здоровья подростков и снижают риск ЖКТ-заболеваний.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и школы в формировании гигиены питания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95030"/>
            <a:ext cx="700500" cy="5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575" y="14303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625" y="1430330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гигиена продуктов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Вакуумная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длительную сохранность продуктов, препятствует развитию бактерий и уменьшает риск пищевых отравлений.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Антибактериальное покрытие холодильников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предотвращению размножения микробов внутри устройства, повышая безопасность хранения скоропортящихся товаров.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QR-коды для отслеживания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проверить историю продукта и срок годности, что помогает избежать покупки и употребления просроченной или небезопасной пищи.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тщательное мытьё рук перед едой и после улицы помогает предотвратить попадание инфекций в организм.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только свежих и проверенных продуктов снижает вероятность пищевых отравлений и укрепляет иммунитет.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приготовление пищи под контролем взрослых и обсуждение полезных аспектов питания формируют у подростков ответственное отношение к своему здоровью.
</a:t>
            </a:r>
            <a:endParaRPr lang="en-US" sz="116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здоровых привычек в повседневной жизни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гигиены питания — залог здоровья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подход к выбору продуктов и соблюдение правил гигиены питания в подростковом возрасте обеспечивают крепкое здоровье и защиту желудочно-кишечного тракта на долгие годы вперед.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2026-05-09T04:04:43Z</dcterms:created>
  <dcterms:modified xsi:type="dcterms:W3CDTF">2026-05-09T04:04:43Z</dcterms:modified>
</cp:coreProperties>
</file>