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— сильнейшая держава Средиземноморья: главные темы урока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стала крупнейшей державой Средиземноморья в III—I веках до н.э.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 ранняя история Древнего Рима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основан на берегах Тибра в VIII веке до н.э. Легенды о Ромуле и Реме отражают древние корни города. С XV века до н.э. маленькое поселение становится центральным городом региона благодаря войнам и союзам.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Италии под властью Рима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этрусков и самнитов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последовательно покорял соседние этрусские и самнитские государства, обеспечивая контроль над центральной Италией. Эти военные кампании позволили укрепить позиции республики и создать основу для дальнейшего расширения.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латинян и греческих колоний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завоевания латинских племён и греческих городов южной Италии Рим создал систему союзов с разными правами для покорённых народов, что способствовало укреплению единства и стабильности.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Правовой и политический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Покорённые города получали разные юридические статусы — от полного гражданства до союзных прав, что помогало Риму удерживать власть и формировать обширное государство с общими интересами.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Пунические войны: борьба с Карфагеном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 за Средиземноморье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Пуническая война началась из-за соперничества за контроль над Сицилией. Рим и Карфаген боролись за господство в западной части моря, что стало началом длительного противостояния.
</a:t>
            </a:r>
            <a:endParaRPr lang="en-US" sz="875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Ганнибал и вторая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Карфагенский полководец Ганнибал совершил знаменитый поход через Альпы, нанеся ряд поражений римлянам. Однако римская стратегия и усилия Сципиона Африканского привели к победе Рима.
</a:t>
            </a:r>
            <a:endParaRPr lang="en-US" sz="884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окончательной победы в третьей войне Карфаген был разрушен, а его территории — Сицилия, Сардиния и Испания — вошли в состав Римской республики, обеспечив ей доминирование в регионе.
</a:t>
            </a:r>
            <a:endParaRPr lang="en-US" sz="8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границ и многонациональность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I века до н.э. Рим располагал обширными провинциями: от Испании до Малоазийских земель и Северной Африки. Такая расширенная территория объединила многочисленные народы с разнообразными культурами.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Латинизация стала ключом к укреплению единства империи, способствуя распространению латинского языка и римских традиций, что создавали общую платформу для общения и управления.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устройство Римской республики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была разделена между сенатом, который руководил политикой, и магистратами, отвечающими за исполнение законов и управление. Это создавало баланс и сдержки во власти.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собрания играли важную роль, выбирая должностных лиц и утверждая законы, что давало гражданам возможность участвовать в управлении и защищало их интересы.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Рима: карта Средиземноморья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ключевые регионы, присоединённые к Риму в период его расцвета. Значительна принадлежность богатых провинций с важными стратегическими пунктами.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территорий дало Риму значительные ресурсы и политическое влияние, укрепив его статус лидирующей державы Средиземноморья.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археологические данные,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слава: триумфы и награды римлян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Триумфальные шествия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полководцы, добившиеся выдающихся побед, проводили торжественные процессии — триумфы. Эти шествия официально отмечали успехи армии и укрепляли престиж военных лидеров.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памятные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Венки, статуи и памятные монеты служили вечными знаками славы. Они напоминали городу и народу о доблести и величии защитников Рима.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50" y="392944"/>
            <a:ext cx="4396200" cy="4357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3215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страты Римской республики
</a:t>
            </a:r>
            <a:endParaRPr lang="en-US" sz="16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делили общество на патрициев — наследственную знать, и плебеев — свободных граждан без аристократических прав. Эта социальная структура определяла доступ к власти и богатству.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плебеи добились расширения своих политических прав через конфликты и реформы, что сбалансировало отношения между классами и способствовало стабильности.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 и социальные конфликты в Риме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братьев Гракхов (конец II века до н.э.)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Тиберия и Гая Гракхов изменить земельное устройство и дать больше прав плебеям вызвали сопротивление, что обострило социальное напряжение.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Мария и Суллы (конец II — начало I века до н.э.)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между политиками Марийем и Суллой сопровождалось гражданскими конфликтами и изменением традиций власти в республике.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Цезаря и Помпея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мощных лидеров сначала стабилизировало ситуацию, однако стало причиной дальнейшей борьбы за власть, ведущей к новым войнам.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восхождение Цезаря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сторонниками Помпея и Цезаря закончился победой последнего, что положило начало переходу от республики к империи.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архитектурные достижения Рима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— связующая сила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мастерски прокладывали дороги, как Виа Аппия, которая связывала Рим с югом Италии. Эти дороги способствовали быстрой передислокации армии и развитию торговли, укрепляя власть римского государства.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Акведуки — инженерное чудо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строили акведуки для подачи чистой воды в города и бани. Эти сооружения с арками и сводами подавали тысячи литров воды в день, что обеспечивало гигиену и комфорт жителей.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Архитектурный прогресс и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бетона и кирпича позволило римлянам возводить устойчивые здания с арками и сводами. Колизей и термы демонстрировали их умение создавать крупные общественные пространства и многоэтажные жилые дома — инсулы.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правовое влияние Рима на завоёванные народы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распространился по завоёванным землям, став основой романских языков и объединяя разные народы под общим культурным знаменателем.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внедрялось в провинциях, регулируя отношения и укрепляя порядок, делая жизнь более упорядоченной для жителей и администраторов.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народы получали римское гражданство, что давало право на участие в управлении и военную службу, способствуя интеграции в империю.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лет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императорская власть сохраняла стабильность и развитие после установления принципата Октавианом Августом.
</a:t>
            </a:r>
            <a:endParaRPr lang="en-US" sz="2058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Pax Romana продолжался около двухсот лет, обеспечивая миру и процветанию Рима, укреплению границ и развитию инфраструктуры.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и археологические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секреты успеха римских воинов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организация и легионы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состояла из легионов по 5–6 тысяч человек. Тактические построения, такие как манипула и черепаха, обеспечивали гибкость и защиту в боях против разнообразных врагов.
</a:t>
            </a:r>
            <a:endParaRPr lang="en-US" sz="86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осады и вооружение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применяли осадные машины и продуманное вооружение. Дисциплина и постоянные тренировки делали солдат подготовленными к любым условиям, что влияло на их непревзойдённые военные успехи.
</a:t>
            </a:r>
            <a:endParaRPr lang="en-US" sz="84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Награды и почести воинов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заслуги отмечались наградами — орлами и щитами с изображением богов. Триумфальные шествия прославляли победителей, усиливая мораль войск и поддерживая патриотизм общества.
</a:t>
            </a:r>
            <a:endParaRPr lang="en-US" sz="8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римского права и его наследие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права, включая презумпцию невиновности и равенство перед законом, были впервые кодифицированы в Законах XII таблиц и сохранились в правовых системах Европы.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Юридическая терминология и формы судопроизводства, разработанные римлянами, стали фундаментом судебных процедур в современных государствах.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Юстиниана позднее стал образцом для европейских правовых систем, повлияв на законодательство и развитие права вплоть до наших дней.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Экономика, ресурсы и торговая сеть Рима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экономика базировалась на ремёслах, морской торговле и сельском хозяйстве. Провинции поставляли зерно, рабов, оливковое масло и вино, поддерживая рынок и население.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сеть дорог и морских путей объединяла разные регионы империи, обеспечивая быструю коммуникацию, транспортировку товаров и укрепляя экономическую взаимосвязь.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Провинции: управление и разнообразие регионов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управлялись римскими прокуратурами и наместниками, которые внедряли законы и сбор налогов, одновременно учитывая местные традиции и обычаи.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провинций нередко получали статус колоний или муниципиев, что давало определённые права, например, упрощённое получение римского гражданства.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провинций — от Галлии до Египта и Британии — обеспечивало Риму богатство ресурсов и культурное многообразие, укрепляя империю.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управление способствовало постепенной интеграции завоёванных народов и стабилизации власти Рима на территории всей империи.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языков и культуры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романские языки берут начало в латинском, языке Рима. Это культурное влияние объединяет миллионы людей и отражается в литературе и образовании по всему миру.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инженерия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архитектурные элементы, такие как колонны и арки, и продуманное устройство городов с площадями стали источником вдохновения для европейских и мировых архитекторов.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римской державы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римские писатели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Вергилий, Овидий и Цицерон оставили бесценное литературное наследие, которое изучают и ценят до сих пор. Их труды формировали основы европейской гуманитарной культуры.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памятники Рима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Колизей, Пантеон и термы демонстрируют высокий уровень инженерного мастерства и эстетики. Эти сооружения вдохновляют архитекторов на протяжении веков.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общественного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Форумы и публичные площади, развитые в Риме, стали прообразами современных городских центров. Они служили местом для обсуждений, рынков и культурных событий.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500" y="1784356"/>
            <a:ext cx="3799500" cy="2960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Рима в истории и настоящем
</a:t>
            </a:r>
            <a:endParaRPr lang="en-US" sz="28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цивилизация сформировала основу законов, культуры и общественного строя, влияние которой ощущается в современном мире через язык, право и архитектуру.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2026-05-10T10:43:27Z</dcterms:created>
  <dcterms:modified xsi:type="dcterms:W3CDTF">2026-05-10T10:43:27Z</dcterms:modified>
</cp:coreProperties>
</file>