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меридианы. Градусная сеть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сеть помогает точно находить объекты на Земле по координатам.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 нужна градусная сеть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шар, а карту делают на плоском листе. Чтобы не потерять положение мест, нужны линии-ориентиры, связанные с экватором, полюсами и осью вращения. Так в градусах измеряют направления и расстояния.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это воображаемые линии, которые идут с запада на восток. Все они параллельны экватору и образуют «кольца» вокруг Земли.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параллель — экватор. Его длина около 40 075 км, поэтому он служит главной опорой для отсчёта широты.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параллель к полюсу, тем она короче. Поэтому линии на глобусе выглядят как постепенно уменьшающиеся окружности.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меридианы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— воображаемые линии, которые соединяют Северный и Южный полюсы. Они идут с севера на юг и пересекают параллели.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точках пересечения меридианы образуют прямые углы с параллелями. Так градусная сеть становится удобной «сеткой» для измерений.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меридианы имеют одинаковую длину — около 20 000 км от полюса до полюса. У полюсов они сходятся в одну точку.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широту и долготу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определении координат по карте и глобусу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полушария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полушария. От него начинают отсчёт широты: чем дальше объект от экватора, тем больше значение координаты.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и полюса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Гринвич в Лондоне и разделяет Землю на Восточное и Западное полушария. Полюсы — крайние точки земной оси, где меридианы сходятся. На схеме удобно выделить эти линии и точки.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нулевой меридиан и полюса
</a:t>
            </a:r>
            <a:endParaRPr lang="en-US" sz="2748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1669" y="1406674"/>
            <a:ext cx="4352503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линия задаёт «опорные точки» для координат и объясняет, как меняются природные условия в разных широтах.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 роль ключевых линий: они задают направления отсчёта и «области» на карте.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линии градусной сети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географии; значения приведены для наглядного сравнения.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параллелей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параллели образуют «кольца», но их размер уменьшается по мере приближения к полюсам. Поэтому мерить по карте нужно именно в градусах.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связь формы Земли и градусной сети: одна и та же широта даёт разные расстояния на поверхности. Отсюда важность координат.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точнее уточнять положение на карте, чем если бы использовались только целые градусы.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(курс по географическим координатам).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градусов, минут и секунд делает координаты «детальными»: так легче находить небольшие объекты на карте.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1° = 60′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параллели и меридианы показаны так, как они расположены на Земле: линии соответствуют форме шара. Изображение получается естественным и почти без искажений.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плоской карте линии часто становятся прямыми или «изгибаются», потому что лист не повторяет сферу. Поэтому разные карты используют разные проекции, и градусная сеть выглядит по-разному.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параллели и меридианы на глобусе и карте
</a:t>
            </a:r>
            <a:endParaRPr lang="en-US" sz="180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 для 5 класса (обобщение школьных сведений), без численных измерений
</a:t>
            </a:r>
            <a:endParaRPr lang="en-US" sz="95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параллелей и меридианов
</a:t>
            </a:r>
            <a:endParaRPr lang="en-US" sz="223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градусной сети каждое свойство помогает «считать» карту: по параллели ориентируются по широте, по меридиану — по долготе, а различие в сходстве важно для полюсов.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двух типов линий дает однозначное положение точки: параллели задают широту, меридианы — долготу, поэтому вместе они образуют координатную систему.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географические координаты
</a:t>
            </a:r>
            <a:endParaRPr lang="en-US" sz="253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где проходит экватор и нулевой меридиан: широта отсчитывается от экватора к северу или югу, а долгота — от нулевого меридиана к востоку или западу.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нужные линии на карте или глобусе и отмечают, в каком полушарии находится объект; широта и долгота всегда записываются как два значения.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координаты оформляют в одном порядке: сначала широта (с. ш. или ю. ш.), затем долгота (в. д. или з. д.), чтобы место не перепутали при чтении карты.
</a:t>
            </a:r>
            <a:endParaRPr lang="en-US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экватор соответствует 0° широты, полюс — 90°, а нулевой меридиан — 0° долготы. Для точек на Земле координаты дополняют друг друга.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(5 класс), справочные учебные материалы; значения для Москвы приведены как «около».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известных точек
</a:t>
            </a:r>
            <a:endParaRPr lang="en-US" sz="226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крайние значения координат связаны с линиями градусной сети и как выглядят координаты реального города.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положения объекта
</a:t>
            </a:r>
            <a:pPr algn="l" indent="0" marL="0">
              <a:lnSpc>
                <a:spcPct val="9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по карте: от опорных линий к нужным параллели и меридиану и к записи координат.
</a:t>
            </a:r>
            <a:endParaRPr lang="en-US" sz="246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(5 класс), принцип деления по экватору и нулевому меридиану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полушария, а нулевой меридиан — на Восточное и Западное. Поэтому одна точка может относиться к двум полушариям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принцип «пересечения»: полушария задаются двумя разными осями отсчета, а не одним единственным разделом.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4993" y="1160879"/>
            <a:ext cx="343286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градусная сеть нужна в жизни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маршруты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координатам определяют, где находится пункт, и задают маршрут. В море и на суше градусная сеть помогает не терять направление и точно связывать точки на карте.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связь между точками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и диспетчеры используют координаты для описания местоположения и эшелонов. Это упрощает обмен информацией и снижает риск ошибок при планировании полёта.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сервисы и карты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по координатам находят адреса, достопримечательности и маршруты. Географические данные помогают пользователю понимать положение объекта относительно других мест.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поиск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поиске людей и объектов важно быстро сузить область. Координаты позволяют указывать точки встречи, районы учёта и направления для уточнения маршрута поисков.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Гринвич стал «нулём» для всего мира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1884 году государства договорились о единой системе отсчёта долготы. За основу приняли обсерваторию в Гринвиче в Лондоне. Благодаря этому страны смогли согласованно измерять долготу, а карты разных регионов начали «стыковаться» между собой.
</a:t>
            </a:r>
            <a:endParaRPr lang="en-US" sz="124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— множество морских и наземных карт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общий нулевой меридиан, путешествия и обмен данными стали понятнее. Меньше возникало разночтений в описании мест. Со временем эта идея превратилась в стандарт, без которого трудно представить современную картографию и навигацию.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вклад Гринвича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измерения углов в градусах, минутах и секундах (без привязки к конкретным данным)
</a:t>
            </a:r>
            <a:endParaRPr lang="en-US" sz="81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координат и шаг измерения
</a:t>
            </a:r>
            <a:endParaRPr lang="en-US" sz="27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более мелкий шаг (минуты и секунды), координаты становятся точнее. Поэтому точки на картах совпадают лучше, даже если объекты небольшие.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диаграммы проста: чем больше разрядов измерений, тем меньше «ошибка шага». Это помогает уверенно находить школы, порты и острова.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широту и долготу: широта всегда связана с экватором, а долгота — с нулевым меридианом. Из-за этой ошибки координаты уводят на другое место.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выбирают стороны света: при записи «север/юг» и «восток/запад» легко ошибиться, особенно на карте с непривычной ориентацией.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меняют местами первое и второе число при записи координат. Важно помнить порядок: сначала широта, затем долгота, иначе точка окажется другой.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по карте: найдите параллель для широты и меридиан для долготы, а подписи «с. ш., ю. ш., в. д., з. д.» должны соответствовать выбранной линии.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25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 — язык точной географии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 образуют градусную сеть, которая связывает карту и реальный мир. Она задаёт широту и долготу, помогает находить объекты и делать изучение географии точным и удобным.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2026-05-14T13:11:29Z</dcterms:created>
  <dcterms:modified xsi:type="dcterms:W3CDTF">2026-05-14T13:11:29Z</dcterms:modified>
</cp:coreProperties>
</file>