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«Капитанская дочка» — кратко о главном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чести, любви и выбора на фоне Пугачёвского восстания.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прошлом, написанная для настоящего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«Капитанскую дочку» в 1836 году, опираясь на архивы и свидетельства о восстании Пугачёва. Поэтому в повести рядом с историческими событиями живёт личная история семьи Гринёвых.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рассказ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ведётся от лица Петра Гринёва уже в зрелом возрасте, поэтому события прошлого воспринимаются как воспоминание и сразу получают личную оценку героя.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делает историю живой и доверительной: читатель видит не только поступки, но и то, как сам герой понимает их смысл.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эпизоды, бытовые подробности и спокойный тон помогают Пушкину ясно показать, где герой ошибается, а где проявляет честь и ответственность.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 и их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персонажей по их роли и нравственному выбору.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раскрываются через поступки в трудных обстоятельствах, и именно они показывают их истинный характер.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С. Пушкина «Капитанская дочка».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Гринёва и начало пути Петра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 отца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отправляет Петра на службу не для блеска, а для воспитания характера. Военная служба должна научить его дисциплине, самостоятельности и умению держать слово.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Савельич и первые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Савельич сопровождает героя как верный слуга и наставник. Он заботится о Петре, предостерегает от ошибок и помогает понять цену ответственности и разумной осторожности.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сюжета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повести А. С. Пушкина.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как место нравственного испытания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кажется тихой и домашней, а не грозной военной твердыней. Именно поэтому здесь особенно заметны поступки людей и их настоящая сущность.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Миронов и Василиса Егоровна живут просто и честно, а Маша показывает скромность и внутреннюю силу. Их поведение создаёт в крепости атмосферу доверия.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Швабрин, напротив, быстро раскрывается как человек завистливый и нечестный. Он умеет приспосабливаться, но не умеет быть верным ни дружбе, ни долгу.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Гринёва жизнь в крепости становится первым серьёзным испытанием. Здесь он понимает, что удобство не всегда совпадает с честью и правильным выбором.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Буран и встреча с незнакомцем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из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покидает родное имение и едет на службу. Впереди его ждёт взрослая жизнь, о которой он пока почти ничего не знает.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путника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человек выводит Гринёва к цели и спасает его в дороге. Позже выясняется, что это Пугачёв.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бурана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резко портится, дорогу заметает снегом, и герой теряет ориентир. Обычная поездка превращается в опасное испытание.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связь судеб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встреча заранее связывает двух героев. Случайный поступок в буран позже повлияет на судьбу Гринёва и на развитие всего сюжета.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путь Гринёва по ключевым эпизодам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не внешние успехи, а внутренний рост героя от неопытности к твёрдости характера.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испытание, тем яснее проявляется честность Гринёва. Его зрелость растёт через выбор, а не через удачу.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С. Пушкина «Капитанская дочка».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Пугачёв: жестокость и человеческая память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 повести страшен как предводитель восстания: он жесток, решителен и не останавливается перед насилием. Но Пушкин показывает в нём не только злодея.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помнит добро и умеет ценить смелость. Именно поэтому Пугачёв не раз помогает Гринёву, хотя тот остаётся верен присяге и не переходит на его сторону.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 делает повесть сложнее и интереснее. Перед читателем не просто враг, а человек, в котором сочетаются суровость, благодарность и странная справедливость.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и Швабрин: сравнение характеров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в одинаковых обстоятельствах герои делают противоположный нравственный выбор.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сохраняет достоинство благодаря верности долгу, а Швабрин теряет уважение из-за зависти, лжи и готовности служить сильному.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«Капитанская дочка»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Миронова — нравственный центр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внешне тихая и незаметная, но в решающие минуты проявляет редкую внутреннюю стойкость. Она не принимает ложь, не уступает насилию и остаётся верной своим убеждениям.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её смелость помогает спасти Гринёва: Маша действует без громких слов, но твёрдо и честно. В её образе Пушкин показывает силу скромности, верности и чистой совести.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Маши к спасению Гринёва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повести А. С. Пушкина «Капитанская дочка».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Честь, долг и присяга в повести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Гринёва честь означает верность себе и данному слову. Он старается поступать правильно даже тогда, когда это опасно и не обещает личной выгоды.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как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в повести — не формальность, а серьёзное обещание. Нарушить её ради спасения значит потерять уважение к себе и предать воинский долг.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человек отвечает за свой выбор. Гринёв слушает совесть, поэтому остаётся достойным, а Швабрин выбирает удобство и морально опускается.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бесчестья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 получает временную пользу, но теряет доверие и уважение. Повесть убеждает: выгода без нравственных правил приводит не к успеху, а к падению.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«Капитанской дочки»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не затмевают личные чувства героев, а делают их решения особенно значимыми для читателя.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объединяет остальные: именно нравственный выбор определяет любовь, честь и отношение к людям.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«Капитанская дочка»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А. С. Пушкина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живых диалогов, которые раскрывают характеры героев лучше прямых описаний. Речь каждого персонажа звучит естественно и помогает увидеть его отношение к людям.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XVIII века создают ощущение реальной жизни, а сдержанный тон делает рассказ особенно серьёзным. За простотой языка скрывается глубокий разговор о чести, долге и человечности.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просто и точно: каждое слово работает на смысл, а лишних подробностей почти нет. Благодаря этому события воспринимаются ясно и легко запоминаются.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детали эпохи XVIII века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Гарнизонная жизнь в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показана не как блестящая военная база, а как тихий провинциальный мир. Здесь служба тесно связана с бытом, семейными разговорами и повседневными заботами жителей.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Петра по заснеженной степи передаёт суровость времени и пространства. Буран, дальняя дорога и случайные попутчики напоминают, насколько непредсказуемой была жизнь человека в ту эпоху.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смута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есть восстание, допросы, казни и обращение к императрице. Эти детали показывают, как исторические потрясения вторгаются в судьбы обычных людей и меняют их жизнь.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повести влияют на судьбы героев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важное событие не просто меняет настроение героев, а открывает новый поворот сюжета и усиливает напряжение.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событие, тем сильнее его влияние на судьбы персонажей: именно цепочка поступков ведёт к развязке.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«Капитанская дочка»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856" y="3057425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современных школьников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есть дружба, любовь, страх и надежда — чувства, которые легко понять школьнику. Поэтому история воспринимается не как далёкое прошлое, а как разговор о жизни.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настоящая ценность человека видна в делах, а не в красивых словах. Милосердие, верность и помощь другим меняют судьбы сильнее, чем громкие обещания.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ошибается, учится и постепенно становится ответственным человеком. Этот путь напоминает, что взросление связано не только с возрастом, но и с поступками.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чтения и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помогает учиться понимать характеры, причины поступков и последствия ошибок. Повесть удобно обсуждать в классе, потому что в ней много ясных нравственных примеров.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правдой и удобством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постоянно оказываются перед выбором: сказать правду или поступить выгодно. Повесть учит, что короткая выгода не стоит потери совести и уважения к себе.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главный смысл «Капитанской дочки»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человек становится сильнее через испытания. Верность, милосердие и честь помогают героям сохранить достоинство, а Пётр Гринёв по-настоящему взрослеет.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2026-05-22T13:10:25Z</dcterms:created>
  <dcterms:modified xsi:type="dcterms:W3CDTF">2026-05-22T13:10:25Z</dcterms:modified>
</cp:coreProperties>
</file>