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Карнавальный урок немецкого языка: что такое Maskenball?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маскараде, костюмах и масках по-немецки.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Maskenball — это костюмированный бал, где герои прячутся за масками и придумывают образы. В школе такая тема помогает легко соединить игру, приветствие, имя и короткий рассказ о себе на немецком языке.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Maskenball: праздник, где говорят костюмы и маски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выбирает героя и заранее представляет, как будет выглядеть его образ. Так проще настроиться на праздник и не теряться перед классом.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выучить две или три короткие фразы на немецком языке. Они помогут поздороваться, назвать себя и сказать, какая у вас маска или костюм.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важно проверить удобство костюма: можно ли в нём ходить, садиться и играть. Если всё продумано заранее, праздник проходит спокойно и весело.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школьникам готовиться к маскараду заранее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лев и добрая ведьма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празднике легко узнать знакомые образы: льва, ведьму, принцессу или супергероя. Они выглядят ярко, но не слишком сложно. Такой герой помогает коротко сказать: Ich bin ein Löwe. Ich bin eine Hexe.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из любимой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 персонажи из книг, которые дети уже знают. Это может быть волшебник с палочкой, маленький пират или весёлая фея. Маска и один-двa ярких аксессуара делают образ понятным сразу.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образ без сложных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урока лучше выбирать то, что легко надеть и снять. Простые костюмы не мешают двигаться, а значит, можно спокойно участвовать в играх. Яркий цвет, маска и улыбка уже создают настоящий карнавал.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стать героем маскарада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школьнику ничего не забыть и спокойно собраться к Maskenball.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подготовка к празднику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455" y="1838326"/>
            <a:ext cx="349240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должен быть костюм для школьника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должен быть сделан из мягкой и лёгкой ткани. В нём удобно сидеть за партой, ходить по классу и участвовать в играх, не отвлекаясь на неудобства.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застёжки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костюм, который легко надеть самому или с небольшой помощью. Пуговицы, липучки и резинки удобнее сложных завязок и длинных шнуров.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украшения, тяжёлые элементы и слишком длинные ленты не подходят для школьного праздника. Костюм должен быть безопасным и не мешать движению.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проверить, можно ли в костюме поднять руки, сесть и пройти через дверь. Если образ не стесняет движения, ребёнок чувствует себя увереннее.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маска так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сразу делает образ праздничным и заметным. Даже самый простой костюм с маской выглядит как настоящий карнавальный наряд. Без неё герой будто ещё не успел выйти на праздник.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должна быть хорошая маска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маска лёгкая, не закрывает обзор и не мешает дышать. В ней должны быть удобные отверстия для глаз, а края — мягкими, чтобы ребёнку было комфортно играть и двигаться.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как главная деталь образа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говорит Hallo! — это короткое и дружелюбное начало разговора.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назвать имя: Ich heiße ... — Меня зовут ... Эта фраза помогает сразу заговорить по-немецки.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об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сказать: Ich bin ... или Meine Maske ist rot. Так ребёнок рассказывает о своём герое и его цвете.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фразы для маскарада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 маленькое приветствие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имени героя или роли: пират, ведьма, принцесса или волшебник. Одна короткая фраза уже делает образ понятным и живым для слушателей.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один цвет или одну деталь костюма. Например: Meine Mütze ist schwarz. Такая фраза звучит просто, а запомнить её очень легко.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можно сказать что-то весёлое и короткое. Тогда приветствие получится ясным, добрым и подходящим для третьего класса, без длинных сложных предложений.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Корона, шляпа или плащ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крупный аксессуар может изменить весь образ. Корона делает героя королём, шляпа — волшебником или пиратом, а плащ добавляет загадочности. Главное, чтобы деталь была лёгкой и не мешала двигаться.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Ушки, хвостик и маленький знак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пары ушек или маленького хвостика, чтобы сразу узнать животное или сказочного персонажа. Небольшой значок, звёздочка или эмблема тоже хорошо работают и не утяжеляют костюм.
</a:t>
            </a:r>
            <a:endParaRPr lang="en-US" sz="1337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Аксессуары, которые дополняют образ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школьной подготовки к Maskenball: от костюма до спокойного настроения.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безопасности перед маскарадом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Одному ребёнку нужен совет, другому — резинка или заколка, а третьему — просто доброе слово. Вместе подготовка идёт быстрее и спокойнее.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с костюмом, они учатся быть внимательными и вежливыми. Даже маленькая помощь делает одноклассника увереннее перед праздником.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 учит замечать, что у каждого образ свой. При этом все работают на общий праздник, где никто не остаётся в стороне.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работа в классе развивает дружелюбие и чувство поддержки. Мягкая помощь рядом часто важнее, чем долгие объяснения и советы.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помогают друг другу в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можно украсить бумажными звёздами, флажками, рисунками и лёгкими гирляндами. Лучше выбрать тёплые цвета и оставить свободные проходы, чтобы дети могли спокойно двигаться.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небольшие праздничные детали создают настроение без лишнего шума. Украшения должны быть простыми, заметными и безопасными, чтобы праздник выглядел радостно и аккуратно.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украсить класс к празднику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76729"/>
            <a:ext cx="542225" cy="4819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46605"/>
            <a:ext cx="542227" cy="5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2557" y="1838326"/>
            <a:ext cx="419088" cy="55878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игры, которые подходят теме урока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маскараде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Maske, Kostüm и Ball помогают быстро назвать главные предметы праздника. Они легко связываются с картинкой и запоминаются через игру и повторение.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bunt, neu, schön и lustig подходят для описания костюма и настроения. Дети могут сказать, какой образ им нравится, не строя длинных предложений.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можно угадать животное, сказочного персонажа или предмет одежды. Такие задания помогают повторять слова и делают урок весёлым и активным.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одеждой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на тему aus и an помогают говорить о деталях костюма. Ребёнок может быстро показать, что он надето, и назвать это по-немецки.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накануне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костюм, маску, удобную обувь и маленькие детали образа заранее, чтобы утром не искать их в спешке.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2872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запасную резинку или заколку, а при необходимости — маленькую бутылку воды. Всё должно быть под рукой и не мешать движению.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6969" y="2703820"/>
            <a:ext cx="218701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в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костюм надет удобно, маска сидит хорошо, а ребёнок готов улыбнуться и сказать своё приветствие.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с собой в день праздника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быстрая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маска сползла, её спокойно поправляют. Если костюм расстегнулся, помогает взрослый. Небольшая помощь быстро возвращает ребёнку уверенность и порядок.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волнуется, помогают медленный вдох, улыбка и взгляд на знакомого друга. Спокойная поддержка рядом делает праздник добрее и легче.
</a:t>
            </a:r>
            <a:endParaRPr lang="en-US" sz="1561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идёт не по плану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праздника в классе: короткие этапы помогают младшим школьникам сохранять внимание и радость.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школьного маскарада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фразы достаточно, чтобы уверенно представить героя и его костюм.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организация урока для 3 класса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Этого хватает, чтобы назвать цвет, образ и приветствие без длинных предложений. Ребёнок говорит проще, спокойнее и 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сильнее всего запоминаются яркая маска и аккуратный костюм. Если у героя есть один заметный акцент, образ сразу становится понятным и весёлым.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важны улыбка и уверенная поза. Контрастные цвета и чёткий силуэт помогают легко узнать персонажа и быстро назвать его по-немецки.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детали образа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Maskenball in der Schule: праздник, язык и 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костюм удобен, образ понятен, а несколько немецких фраз уже выучены, маскарад проходит спокойно и радостно. Тогда урок становится ярким праздником.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2026-05-25T03:17:56Z</dcterms:created>
  <dcterms:modified xsi:type="dcterms:W3CDTF">2026-05-25T03:17:56Z</dcterms:modified>
</cp:coreProperties>
</file>