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пёрышки — сказка о доброте и чуде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 ведёт героиню к чудесной награде.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«Белые пёрышки» — народная сказка, где важны терпение, честность и старание. Герой проходит испытания, получает волшебную помощь и в финале становится счастливее благодаря добрым поступкам.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чуде, которое приходит к добрым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героиня сказки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хвастается своими делами и не сердится, даже когда что-то идёт не по плану. Терпение помогает ей не сдаваться и спокойно искать выход из трудной ситуации.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— тихая и добрая девочка, которая не любит лениться и старается выполнять всё аккуратно. Её поступки сразу показывают: она умеет думать не только о себе.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охотно помогает другим и старается делать правильно даже тогда, когда никто не подсказывает. Именно за такую скромность и доброту в сказке приходит чудесная поддержка.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пёрышко появляется как тихая подсказка: рядом есть помощь, даже если её сразу не видно. Этот знак словно говорит, что добро не остаётся без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изобразить чудо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светлые краски, мягкий свет и образ птицы. Хорошо смотрятся лес, снег или спокойный фон, чтобы передать ощущение доброго волшебства.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пёрышко — маленький знак большого чуда
</a:t>
            </a:r>
            <a:endParaRPr lang="en-US" sz="37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Непростое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сразу оказывается в трудном положении и понимает, что лёгкого пути не будет. Ей нужно быть внимательной и терпеливой.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начале сказки видно, что её сила — не в богатстве и не в могуществе, а в добром, стойком сердце.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Первое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получает дело, которое требует старания и аккуратности. Она не спорит и пробует выполнить всё как следует.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народной сказке помогает легко запомнить историю.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героине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приходит вместе с пёрышком, которое связано с чудом. Оно не решает всё само, а лишь открывает путь к нужному доброму исходу.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знак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сказке волшебство обычно выбирает скромных и трудолюбивых героев. Оно помогает тому, кто не ленится и не теряет хороших манер.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добрых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чудесная помощь не выглядит шумной или громкой. Она действует спокойно и надёжно, будто знает, что доброму человеку нужно совсем немного.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чудо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испытания проходит девочка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проверяют не силу рук, а силу характера. В трудный момент она остаётся спокойной, доброй и честной, как и должно быть в сказке.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Героине поручают дело, которое кажется слишком тяжёлым для ребёнка. Но она не пугается и начинает работать внимательно, шаг за шагом.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приходится делать одно и то же несколько раз. Девочка не раздражается, а продолжает стараться, потому что понимает: старание важнее спешки.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задание показывает, что настоящая победа приходит к терпеливому человеку. Даже маленький успех в сказке становится большой радостью.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быт в сказке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легко представить уютную избу, где пахнет хлебом и теплом. Рядом стоит печь, а в доме лежат простые вещи, знакомые каждому ребёнку. Такая обстановка делает историю близкой и понятной.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изба и печь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может идти по тропинке мимо деревьев, через тихое поле или к краю леса. Простая дорога подчёркивает, что чудо происходит в обычном мире, среди знакомых деревенских пейзажей.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поле и лес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Платок, корзина, посуда и другая утварь помогают увидеть жизнь простых людей. Такие детали создают ощущение настоящего народного быта и делают иллюстрацию особенно живой и тёплой.
</a:t>
            </a:r>
            <a:endParaRPr lang="en-US" sz="2238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вещи и повседневность
</a:t>
            </a:r>
            <a:endParaRPr lang="en-US" sz="26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сказке звучит просто и плавно, поэтому её легко слушать и запоминать. Короткие фразы помогают быстро следить за событиями без усталости.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повторяются важные слова и действия. Это делает историю похожей на живой устный рассказ, который будто кто-то пересказывает у печки.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и образные выражения создают тёплое настроение. Благодаря такому языку даже маленькое белое пёрышко кажется не просто предметом, а знаком чуда.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отвечает грубостью на трудности и не теряет доброты. Сказка напоминает: доброе сердце помогает пройти даже самый непростой путь и заслужить счастливый конец.
</a:t>
            </a:r>
            <a:endParaRPr lang="en-US" sz="2167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сильнее злости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поддержка приносит пользу, если человек сам ведёт себя честно и правильно. В сказке помощь приходит к тому, кто не хитрит и остаётся верным хорошим поступкам.
</a:t>
            </a:r>
            <a:endParaRPr lang="en-US" sz="2129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помощь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не ждёт чуда, сложа руки: она старается, терпит и делает своё дело аккуратно. Именно трудолюбие в сказке становится шагом к помощи и удаче.
</a:t>
            </a:r>
            <a:endParaRPr lang="en-US" sz="230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труд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знак способен запустить большое чудо, если герой остаётся добрым и честным.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русской народной сказки «Белые пёрышки»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увидеть: в сказке иногда достаточно одного светлого знака, чтобы изменить судьбу героя и восстановить справедливость.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понятна детям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героиня оказывается перед непростой работой, которая кажется ей слишком большой. Но история не пугает: рядом с тревогой сразу появляется надежда, а читатель легко понимает, что девочка справится.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 трудная задача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ясно и последовательно: испытание, помощь, успех. Поэтому детям легко следить за сюжетом и радоваться вместе с героиней, когда трудности остаются позади.
</a:t>
            </a:r>
            <a:endParaRPr lang="en-US" sz="2174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финал без лишней сложности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появляется светлый волшебный знак, который сразу запоминается. Он будто мягко сияет в руках героини и помогает представить доброе чудо, которое приходит тихо, но вовремя.
</a:t>
            </a:r>
            <a:endParaRPr lang="en-US" sz="2080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пёрышко как маленькое чудо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сказочная история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сталкивается с трудной задачей и должна показать характер, а не силу. Так начинается знакомый путь сказочного героя.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знак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белое пёрышко — тихий, но важный помощник. Оно приносит надежду и подсказывает, что добро не остаётся без ответа.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стараний и терпения приходит заслуженный счастливый финал. Добро побеждает, а героиня получает радость и спокойствие.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героини от беды к счастью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народной сказке показывает, как трудности сменяются чудесной помощью и заслуженной наградой.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сказка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тёплое чувство: всё сложилось справедливо, а добро победило. Такая история запоминается надолго и хочется перечитать её ещё раз.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девочка справляется с испытанием, приходит облегчение. Трудности уже не кажутся страшными, потому что доброта и терпение оказываются сильнее.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радость, когда в истории возникает волшебное пёрышко. Оно приносит надежду, а сказка становится светлее и как будто улыбается читателю.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хочется пожалеть героиню: ей нелегко, и впереди много неизвестного. Из-за этого читатель внимательно следит за каждым её шагом и переживает за неё.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названии важен белый цвет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сразу напоминает о чистоте, мягком сиянии и доброй силе. Он делает образ пёрышка лёгким и почти воздушным, будто оно только что прилетело из тихого волшебного мира.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чистоты и света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хорошо сочетается со снежным блеском, светлым небом и спокойным зимним воздухом. Даже если действие происходит не зимой, название всё равно звучит свежо, нежно и празднично.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настроение сказки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пёрышко в названии выглядит не просто как предмет, а как маленькая надежда. Оно будто обещает, что добро обязательно найдёт путь к героине и поможет ей в трудный момент.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тихого чуда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народные ценности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труд и старание важнее лености. Героиня не ждёт лёгкой удачи, а терпеливо делает своё дело, поэтому заслуживает уважение и добрый итог.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и верность слову: настоящий хороший человек не хитрит и не ищет выгоды только для себя. Народная сказка ценит честность больше, чем ловкость.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ценность — милосердие. Добрый поступок в сказке может изменить всё, потому что помощь, скромность и отзывчивость делают героя сильнее любой злости.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хочется снова читать эту сказку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пёрышко появляется как тайна, которую интересно разгадывать. Оно делает сюжет особенно притягательным и сразу включает воображение читателя.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волшебная загадка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понятно и коротко, без лишних усложнений. Ребёнку легко пересказать историю, а значит, приятно возвращаться к ней снова.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легко запомнить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мягко и доброжелательно, как тёплый лучик. После неё остаётся ощущение надежды, будто маленькое чудо действительно произошло рядом.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свет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маленькое пёрышко — большое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4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09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«Белые пёрышки» напоминает, что доброе сердце, терпение и честность ведут к счастью. Даже маленький волшебный знак может изменить жизнь, если человек сам старается быть хорошим.
</a:t>
            </a:r>
            <a:endParaRPr lang="en-US" sz="371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2026-05-24T03:29:30Z</dcterms:created>
  <dcterms:modified xsi:type="dcterms:W3CDTF">2026-05-24T03:29:30Z</dcterms:modified>
</cp:coreProperties>
</file>