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средство кодирования информации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мысль становится сообщением, когда её переводят в понятные знаки и понимает получатель.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важен именно в информатике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изучает хранение, передачу и обработку информации. Язык помогает кодировать её в знаки, которые можно передать и декодировать: текст в чате, дорожные знаки, кнопки на сайте, команды в программе, пиктограммы устройств.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кодирование информации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— это представление информации в виде знаков по определённым правилам. В языке это буквы, звуки, слова, знаки препинания и цифры, то есть всё, что можно увидеть или услышать.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общего «кода» сообщение остаётся набором непонятных элементов. Получатель должен знать правила и способы чтения, иначе декодирование не приведёт к смыслу.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может быть закодирована по-разному: устно, письменно, с помощью символов, схемы, таблицы или рисунка. Выбор способа зависит от цели и условий передачи сообщения.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 искусственные языки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языки возникают в обществе и развиваются со временем: русский, английский, казахский и другие. Они меняются вместе с людьми, потому что отражают новые ситуации, предметы и способы общения.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языки: живут в обществе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языки создают для удобства и точной записи: язык программирования, азбука Морзе, математические обозначения, дорожные знаки, условные символы на схемах. В информатике они особенно нужны, чтобы корректно описывать команды и алгоритмы.
</a:t>
            </a:r>
            <a:endParaRPr lang="en-US" sz="939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языки: создают для точности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идеи получается понятное сообщение
</a:t>
            </a:r>
            <a:endParaRPr lang="en-US" sz="2947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превращений: от замысла до понимания адресатом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кодами пользуется человек в общении
</a:t>
            </a:r>
            <a:endParaRPr lang="en-US" sz="283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сообщении часто смешиваются несколько кодов: текст, знаки препинания, пиктограммы или эмодзи. Поэтому смысл считывается комплексно.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разные «языки-знаки» дополняют друг друга. Точность понимания улучшается, когда получатель видит все элементы сообщения.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учебная иллюстрация (без статистических измерений).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«ключ» может означать предмет для замка, источник воды или решение задачи. Без контекста смысл легко перепутать.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подходить к разным ситуациям, если контекст подсказывает смысл.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значений слова из школьной лексики (без числовой статистики).
</a:t>
            </a:r>
            <a:endParaRPr lang="en-US" sz="11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22520"/>
            <a:ext cx="4791900" cy="24875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разных кодов и их использование
</a:t>
            </a:r>
            <a:endParaRPr lang="en-US" sz="299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код удобен для своей задачи: общение, безопасность, передача сигналов или быстрый переход к информации.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коды выбирают не случайно: они экономят время и уменьшают ошибки там, где нужны определённые правила записи.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 и коммуникации (обобщение).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 в понимании сообщения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обозначать разные вещи. Например, «лук» понимают как овощ или как оружие, если вокруг есть признаки нужного смысла и темы разговора.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зависит от ситуации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 цифровой переписке контекст (что обсуждают и зачем) помогает понять намерение автора. Без него одно и то же сообщение может быть истолковано неверно.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особенно нуждается в уточнениях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правильно прочитать «ключ»: это может быть предмет, источник воды или ответ в задаче. Даже одни и те же слова работают по-разному в разных контекстах.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получает точность из окружения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правильно декодировать сообщение
</a:t>
            </a:r>
            <a:endParaRPr lang="en-US" sz="268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одинаковых знаках понимание может «плыть», если у отправителя и получателя разный словарь или разный жизненный опыт.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сообщения зависит не только от текста, но и от условий передачи и набора правил у получателя. Чем ближе «коды», тем меньше ошибок.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учебная иллюстрация по причинам непонимания (без статистических данных).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жесты и эмоции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знаки помогают «досказать» смысл: мимика, жесты, паузы, темп речи и интонация. Одна и та же фраза может звучать как просьба, шутка, удивление или приказ в зависимости от подачи.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переписке часть эмоций передают эмодзи, знаки препинания и формат текста. Поэтому одинаковое сообщение без интонации и контекста иногда читают совсем не так, как задумал отправитель.
</a:t>
            </a:r>
            <a:endParaRPr lang="en-US" sz="13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думать и запоминать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человек группирует факты, сравнивает явления и делает выводы. Когда мы подбираем слова, мысли становятся «видимыми», и мозгу легче держать связь между причинами и следствиями.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удерживают мысль в памяти и помогают планировать действия: можно описать шаги, уточнить цель и проверить, все ли учтено. Точные формулировки делают объяснение понятнее и для себя, и для других.
</a:t>
            </a:r>
            <a:endParaRPr lang="en-US" sz="1348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сформулирована мысль, тем легче ее проверить. Если предложение допускает несколько трактовок, появляются ошибки в ответе; ясная формулировка снижает вероятность неверного понимания.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учебе язык работает во многих задачах: чтение, пересказ, решение примеров и оформление ответов. Умение подобрать термины и связать предложения помогает не терять смысл при переходе от условия к решению.
</a:t>
            </a:r>
            <a:endParaRPr lang="en-US" sz="1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до готового сообщения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подготовки текста: участники общаются через код, а смысл уточняется на шаге проверки.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меняется со временем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обновляется не мгновенно: слова закрепляются, когда их регулярно используют в школе, СМИ и в повседневной переписке. Отсюда заметные изменения лексики вокруг технологий и сервисов.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сильнее всего растет «цифровой» слой слов. При этом появляются сокращения, а часть старых слов отходит на второй план, но основа языка сохраняется.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лингвистических наблюдений (показатели носят качественный характер, точные статистические доли не указаны).
</a:t>
            </a:r>
            <a:endParaRPr lang="en-US" sz="12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358" y="1215700"/>
            <a:ext cx="4028183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языковые ошибки и их последствия
</a:t>
            </a:r>
            <a:endParaRPr lang="en-US" sz="282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понять, как конкретные ошибки влияют на смысл сообщения и почему в передаче информации важны точность и однозначность.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снижает число ошибок: чем меньше двусмысленности и пропусков, тем стабильнее смысл при чтении и пересказе.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 примеры из школьного общения (без привязки к конкретной статистике).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 цифровой среде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используются сокращения, замены и перенос смысла через оформление. Это ускоряет обмен, однако короткие фразы без контекста легко понять неверно.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 формат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быстро отправляются и читаются, но иногда теряется «подача». Поэтому люди чаще добавляют эмодзи, чтобы обозначить настроение и уточнить отношение к словам.
</a:t>
            </a:r>
            <a:endParaRPr lang="en-US" sz="1224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сети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сообщения и стикеры частично возвращают интонацию, а автокоррекция помогает исправлять опечатки. В результате форма представления данных влияет на точность восприятия.
</a:t>
            </a:r>
            <a:endParaRPr lang="en-US" sz="1182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стикеры и автокоррекция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 можно передать разными кодами
</a:t>
            </a:r>
            <a:endParaRPr lang="en-US" sz="284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как таблица-навигатор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вы хотите быстро понять, в какой день и в какое время у вас уроки. Таблица с заголовками и строками становится «кодом», который экономит время. Тот же смысл можно написать текстом, но таблица делает порядок очевидным.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«рисует»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добраться из школы домой, вы ищете путь не словами, а знаками. Карта с линиями и точками передает направление и повороты почти без длинных описаний. Схема помогает увидеть последовательность, а текст — объяснить детали.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 определении и значке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важная мысль помещается в короткое определение, а иногда ее хватает значка на полях учебника. Значок работает как быстрый сигнал, а схема раскладывает шаги по порядку. Один и тот же смысл становится разными «инструментами» для запоминания.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хороший языковой код
</a:t>
            </a:r>
            <a:endParaRPr lang="en-US" sz="305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код не просто красивый: он подсказывает читателю, как именно нужно понимать сообщение. При необходимости он использует термины, но объясняет их так, чтобы не было путаницы.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точности и понятности дает самый устойчивый результат: смысл доходит до адресата без лишних трактовок. Краткость и уместность ускоряют чтение, а выразительность помогает запомнить.
</a:t>
            </a:r>
            <a:endParaRPr lang="en-US" sz="136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оценок (учебная модель; значения долей приведены как иллюстрация структуры требований, без статистики).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владеть языком как кодом
</a:t>
            </a:r>
            <a:endParaRPr lang="en-US" sz="2972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слова и связные предложения помогают читать задания и не упускать главное. Это снижает шанс ошибиться при ответе и позволяет быстрее находить условия задачи.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может точно сформулировать вопрос, учителю проще понять, где именно возникло затруднение. Так быстрее находится причина ошибки и появляется правильный следующий шаг.
</a:t>
            </a:r>
            <a:endParaRPr lang="en-US" sz="1276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задавать вопросы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формулировка превращает мысли в понятный ответ: понятно условие, ход рассуждений и вывод. Аккуратный код уменьшает количество исправлений и замечаний.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 оформление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Инструкции, термины и алгоритмы легче воспринимать, если язык строгий и однозначный. Ученик может читать правила, переписывать их и составлять последовательности действий.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информацией в информатике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универсальный способ кодирования информации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превращает мысли в знаки, а собеседник расшифровывает их через правила, контекст и опыт. В информатике это похоже на кодирование данных: точный и понятный код помогает учиться и работать.
</a:t>
            </a:r>
            <a:endParaRPr lang="en-US" sz="15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2026-05-12T13:29:49Z</dcterms:created>
  <dcterms:modified xsi:type="dcterms:W3CDTF">2026-05-12T13:29:49Z</dcterms:modified>
</cp:coreProperties>
</file>