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4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Очертания берегов. Моря, острова и полуострова Тихого и Индийского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Берега океанов отличаются рельефом и «формой входов» — от этого меняются климат и морские маршруты.
</a:t>
            </a:r>
            <a:endParaRPr lang="en-US" sz="2894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океанов и особенности их окраин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тянется от берегов Азии и Австралии до побережий Америк и далее к Антарктиде. Индийский океан расположен между Африкой, Азией, Австралией и Антарктидой. У окраин обоих океанов много морей, заливов, проливов и полуостровов.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Тектонические движения поднимают и опускают участки суши, а волны и приливы постепенно «шлифуют» берега разными темпами.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приносят обломочный материал и создают на побережье формы рельефа: дельты, равнины и более ровные отрезки суши.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Прошлые оледенения и последующий подъём уровня моря тоже меняют очертания: некоторые долины затапливаются и превращаются в заливы.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Изрезанные берега образуют бухты и удобные гавани, а ровные встречаются там, где суша сложена однородными равнинами.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береговая линия бывает ровной и изрезанной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 Тихого и Индийского океанов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площади Тихий океан почти в 2,5 раза больше Индийского: это заметно и в масштабе его окраин.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Тихого океана связана с более сложным «рисунком» окраин и большим разнообразием морских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Оценочные значения площадей: около 178,7 млн км² (Тихий океан) и около 70,6 млн км² (Индийский океан).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9404" y="1935209"/>
            <a:ext cx="224581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моря Тихого и Индийского океанов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крупнейших морей в обоих океанах и их роль в природе и мореплавании.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Тихом океане больше заметных морских объектов у берегов, а Индийский океан особенно выделяется морскими коридорами и связями через проливы.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 положениям и описаниям морей — в рамках школьного географического курса.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море: морские ворота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много портов и активное сообщение между Россией, Японией и Кореей. Благодаря близости к густонаселённым берегам море играет заметную роль в перевозках и хозяйственной жизни прибрежных районов.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Южно-Китайское море: сцена мировой 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Южно-Китайское море — один из самых важных районов международного судоходства. Оно связано с основными торговыми направлениями, поэтому здесь постоянно идут маршруты грузовых и пассажирских судов.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Берингово и Охотское моря: холодные края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холодных широтах располагаются Берингово и Охотское моря. Из-за суровых условий природа здесь более «строгая», а морские ресурсы и климатические особенности сильнее влияют на жизнь людей у побережья.
</a:t>
            </a:r>
            <a:endParaRPr lang="en-US" sz="915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Тихого океана и их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Индийского океана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Индийском океане много тёплых морей, и особенно заметно влияние муссонов: сезонные ветры меняют направление два раза в год.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Аравийское море — важный связующий участок между Азией, Африкой и Европой: оно поддерживает регулярные морские маршруты.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Красное, Андаманское и Лаккадивское моря также включены в систему морских путей — от связи с Суэцким каналом до путей у берегов Мьянмы, Таиланда и юго-западной Индии.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образуются острова и архипелаги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уровня моря, движение литосферных плит и вулканическая деятельность отделяют части суши от материка и формируют острова и целые группы.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7210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744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57759" y="2057985"/>
            <a:ext cx="509053" cy="50905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72259" y="2057985"/>
            <a:ext cx="509053" cy="509053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острова Тихого океана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2107305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Калимантан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Калимантан — один из крупнейших островов Тихого океана. Горный рельеф и влажные тропики создают условия для развитого сельского хозяйства и активного использования прибрежных ресурсов.
</a:t>
            </a:r>
            <a:endParaRPr lang="en-US" sz="1193" dirty="0"/>
          </a:p>
        </p:txBody>
      </p:sp>
      <p:sp>
        <p:nvSpPr>
          <p:cNvPr id="16" name="Text 3"/>
          <p:cNvSpPr txBox="1"/>
          <p:nvPr/>
        </p:nvSpPr>
        <p:spPr>
          <a:xfrm>
            <a:off x="38451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Гвинея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отличается крупными размерами и сложным рельефом. Его природные условия связаны с вулканическими и горными формами, а островной климат поддерживает разнообразную растительность.
</a:t>
            </a:r>
            <a:endParaRPr lang="en-US" sz="1112" dirty="0"/>
          </a:p>
        </p:txBody>
      </p:sp>
      <p:sp>
        <p:nvSpPr>
          <p:cNvPr id="17" name="Text 4"/>
          <p:cNvSpPr txBox="1"/>
          <p:nvPr/>
        </p:nvSpPr>
        <p:spPr>
          <a:xfrm>
            <a:off x="3807542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Хонсю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Хонсю выделяется тем, что на острове сосредоточены значимые города и порты. Это делает его важным центром перевозок, торговли и повседневной хозяйственной деятельности.
</a:t>
            </a:r>
            <a:endParaRPr lang="en-US" sz="1193" dirty="0"/>
          </a:p>
        </p:txBody>
      </p:sp>
      <p:sp>
        <p:nvSpPr>
          <p:cNvPr id="18" name="Text 5"/>
          <p:cNvSpPr txBox="1"/>
          <p:nvPr/>
        </p:nvSpPr>
        <p:spPr>
          <a:xfrm>
            <a:off x="54978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Суматра и Ява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Суматре и Яве влажный тропический климат и вулканическое происхождение способствуют формированию плодородных участков почв, важных для сельского хозяйства и жизни людей.
</a:t>
            </a:r>
            <a:endParaRPr lang="en-US" sz="1193" dirty="0"/>
          </a:p>
        </p:txBody>
      </p:sp>
      <p:sp>
        <p:nvSpPr>
          <p:cNvPr id="19" name="Text 6"/>
          <p:cNvSpPr txBox="1"/>
          <p:nvPr/>
        </p:nvSpPr>
        <p:spPr>
          <a:xfrm>
            <a:off x="7212354" y="2814638"/>
            <a:ext cx="146467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Гавайские острова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Гавайские острова известны как вулканический архипелаг. Их положение в центральной части океана связано с активной геологией, которая формировала острова и ландшафты на протяжении времени.
</a:t>
            </a:r>
            <a:endParaRPr lang="en-US" sz="11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остров Индийского океана — Мадагаскар, четвертый по площади остров Земли. Он отделён от Африки Мозамбикским проливом и потому развивает уникальные природные особенности.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важным островам и островным группам относятся Шри-Ланка, Сокотра, Андаманские и Никобарские острова, Мальдивы. Эти территории расположены в разных частях океана и по-своему влияют на мореплавание.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острова Индийского океана находятся в тропиках и связаны с международными морскими путями. Поэтому они часто становятся опорными точками для перевозок и торговли.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острова Индийского океана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 Тихого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полуостровам у Тихого океана относят Камчатку, Корейский полуостров, Индокитай и Малайский полуостров. Такие участки суши глубоко вдаются в море, поэтому рядом часто формируются удобные бухты, порты и маршруты.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 Индийского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Индийского океана особенно заметны Аравийский полуостров, Индостан и Сомалийский полуостров. На них располагаются крупные города и сельскохозяйственные районы, а близость воды поддерживает торговлю и промыслы вдоль побережья.
</a:t>
            </a:r>
            <a:endParaRPr lang="en-US" sz="1141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Полуострова, выступающие в Тихий и Индийский океаны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2223" y="1935209"/>
            <a:ext cx="472017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определению, происхождению и роли в жизни людей показывает, чем острова отличаются от полуостровов: одни сильнее изолированы водой, вторые остаются связаны с материком.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сильнее отделены морем и потому нередко отличаются природной уникальностью; полуострова легче включаются в сухопутные связи и устойчивее соединяют регион с океаном.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определения и общие классификации (учебные материалы по физической географии).
</a:t>
            </a:r>
            <a:endParaRPr lang="en-US" sz="957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 полуострова: сравнение по признакам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расчленяет берега океанов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заметное усложнение придают крупные моря и системы островов: они глубоко «врезаются» в сушу и создают много разных по форме береговых участков.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становится сложнее, когда много обособленных водных пространств и узких проходов: моря и проливы работают «сетью» связей между районами.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(без точных измерений долей; значения — условные, для наглядности).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4848" y="2082714"/>
            <a:ext cx="517045" cy="4595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237" y="2057985"/>
            <a:ext cx="509053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6373" y="2082714"/>
            <a:ext cx="517045" cy="459595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 и их роль в морских путях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648939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Малаккский пролив — один из главных коридоров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Малаккский пролив соединяет Индийский и Тихий океаны и относится к самым загруженным морским путям. Он связывает маршруты Азии и Европы и поэтому имеет большое значение для торговли.
</a:t>
            </a:r>
            <a:endParaRPr lang="en-US" sz="107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Сокращают путь между районами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Проливы соединяют моря и океаны, поэтому кораблям часто выгодно проходить через них напрямую. Чем уже и удобнее пролив, тем выше вероятность постоянного движения судов.
</a:t>
            </a:r>
            <a:endParaRPr lang="en-US" sz="1173" dirty="0"/>
          </a:p>
        </p:txBody>
      </p:sp>
      <p:sp>
        <p:nvSpPr>
          <p:cNvPr id="15" name="Text 4"/>
          <p:cNvSpPr txBox="1"/>
          <p:nvPr/>
        </p:nvSpPr>
        <p:spPr>
          <a:xfrm>
            <a:off x="4951332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 пролив разделяет материки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Берингов пролив отделяет Евразию от Северной Америки. Он важен как географическая граница и как путь между северными морскими районами, где погода и течения особенно заметны.
</a:t>
            </a:r>
            <a:endParaRPr lang="en-US" sz="1173" dirty="0"/>
          </a:p>
        </p:txBody>
      </p:sp>
      <p:sp>
        <p:nvSpPr>
          <p:cNvPr id="16" name="Text 5"/>
          <p:cNvSpPr txBox="1"/>
          <p:nvPr/>
        </p:nvSpPr>
        <p:spPr>
          <a:xfrm>
            <a:off x="7230463" y="2814638"/>
            <a:ext cx="1542062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Ормузский и Гибралтарский проливы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Ормузский пролив особенно значим для перевозки нефти, потому что через него идут крупные морские поставки. Гибралтарский пролив связывает Атлантический океан со Средиземным морем.
</a:t>
            </a:r>
            <a:endParaRPr lang="en-US" sz="109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очертания берегов влияют на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взаимосвязи географии побережий и инфраструктуры: изрезанность и наличие естественных гаваней меняют тип портового строительства.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морей и островов на климат побережий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смягчают климат: зимой у побережья теплее, а летом прохладнее, чем в глубине материка. Это происходит потому, что вода медленнее нагревается и медленнее остывает, чем суша.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уменьшают суточные колебания температуры. Вокруг островов находится вода, которая меняет температуру постепенно, поэтому жара и прохлада ощущаются слабее, чем на материковых территориях.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воды Индийского океана усиливают муссоны и помогают приносить влажный воздух. А холодные течения у берегов Тихого океана в некоторых районах снижают температуру и могут способствовать туманам.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водоросли у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Окраинные моря часто богаты рыбой, моллюсками и водорослями. Поэтому для местных жителей рыболовство становится важной частью быта и экономики. Вода здесь насыщена жизнью, а береговые экосистемы поддерживают разнообразные промыслы.
</a:t>
            </a:r>
            <a:endParaRPr lang="en-US" sz="953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на островах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островах и архипелагах нередко встречаются эндемики — виды, которые не живут больше нигде. Из-за изоляции местные условия формируют уникальные сообщества растений и животных. Именно поэтому островные территории часто становятся «лабораториями» природы.
</a:t>
            </a:r>
            <a:endParaRPr lang="en-US" sz="921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и плодородные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острова и рифы выделяются высокой биологической разнообразностью: множество видов живёт рядом и взаимодействует между собой. А на вулканических островах иногда образуются плодородные почвы, благодаря чему возможно сельское хозяйство даже в тропиках.
</a:t>
            </a:r>
            <a:endParaRPr lang="en-US" sz="868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живой мир: короткие истории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архипелаги Тихого и Индийского океанов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сравнении заметно, что у Тихого океана больше крупных островных дуг и архипелагов, которые тянутся протяжёнными цепочками вдоль берегов.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подчёркивает «островную» роль Тихого океана: плотность крупных островных групп выше, чем у большинства перечисленных архипелагов Индийского океана.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сравнение по охвату островных групп; значения — условные для визуализации, точные числа по площади/количеству не приведены.
</a:t>
            </a:r>
            <a:endParaRPr lang="en-US" sz="973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828" y="1935209"/>
            <a:ext cx="224897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географические объекты для запоминания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поможет связать каждый объект с океаном, типом и главной запоминающейся особенностью.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объектов связано с морскими путями и прибрежными зонами, поэтому они особенно важны для хозяйства, торговли и природных условий регионов.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общеизвестным географическим фактам (учебные атласы и справочники).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об очертаниях берегов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океан выделяется сложными, изрезанными берегами и множеством морей, островов и полуостровов. Индийский океан тёпл, ощущает муссоны и опирается на важные морские маршруты. 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2026-05-11T19:09:37Z</dcterms:created>
  <dcterms:modified xsi:type="dcterms:W3CDTF">2026-05-11T19:09:37Z</dcterms:modified>
</cp:coreProperties>
</file>