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жизнь формирует планету и зависит от неё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Биосферный уровень живой материи: общая характеристика и значение
</a:t>
            </a:r>
            <a:endParaRPr lang="en-US" sz="335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98" y="1250100"/>
            <a:ext cx="3293803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биосферном уровне отдельные организмы, популяции и экосистемы складываются в единую планетарную систему. Именно здесь особенно ясно видно, как живое вещество меняет облик Земли и поддерживает условия для 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высший уровень организации жизни
</a:t>
            </a:r>
            <a:endParaRPr lang="en-US" sz="2628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 границы биосферы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нижнюю часть атмосферы, всю гидросферу и верхнюю часть литосферы. Это пространство, где вода, свет и подходящий химический состав создают условия для существования живых организмов.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крайних точках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встречаются в океанских глубинах, в почве, в пресных водоёмах и на суше. Микроорганизмы и споры могут сохраняться даже в верхних слоях атмосферы, если условия временно позволяют.
</a:t>
            </a:r>
            <a:endParaRPr lang="en-US" sz="1080" dirty="0"/>
          </a:p>
        </p:txBody>
      </p:sp>
      <p:sp>
        <p:nvSpPr>
          <p:cNvPr id="13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её составе выделяют живое, биогенное, косное и биокосное вещество. Такое деление показывает, что биосфера объединяет не только организмы, но и продукты их деятельности, а также неживую среду.
</a:t>
            </a:r>
            <a:endParaRPr lang="en-US" sz="1080" dirty="0"/>
          </a:p>
        </p:txBody>
      </p:sp>
      <p:sp>
        <p:nvSpPr>
          <p:cNvPr id="14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ограничивает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 определяются прежде всего температурой, наличием воды, солнечной энергией и химическим составом среды. Если хотя бы один из этих факторов становится неблагоприятным, жизнедеятельность резко ослабевает.
</a:t>
            </a:r>
            <a:endParaRPr lang="en-US" sz="1080" dirty="0"/>
          </a:p>
        </p:txBody>
      </p:sp>
      <p:sp>
        <p:nvSpPr>
          <p:cNvPr id="15" name="Text 6"/>
          <p:cNvSpPr txBox="1"/>
          <p:nvPr/>
        </p:nvSpPr>
        <p:spPr>
          <a:xfrm>
            <a:off x="5186750" y="2490762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границ биосферы помогает объяснить, почему жизнь распределена неравномерно. Там, где условия устойчивы и ресурсы доступны, биологическое разнообразие и активность живых систем заметно выше.
</a:t>
            </a:r>
            <a:endParaRPr lang="en-US" sz="10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океанической биомассы связано прежде всего с огромной ролью микроскопических организмов и планктона в морских экосистемах.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 распределена неравномерно: решающую роль играют океан и микроскопические формы жизни, а не только заметные наземные сообщества.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биомассе биосферы; условное распределение по средам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биомассы в основных средах обитания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 И. Вернадский: человек, который увидел планету как живую систему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как сила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рассматривал живые организмы не как пассивных обитателей Земли, а как мощную геологическую силу. В его представлении именно жизнь непрерывно перестраивает атмосферу, воды и верхние слои литосферы. Такой подход изменил само понимание роли биологии в науке о Земле.
</a:t>
            </a:r>
            <a:endParaRPr lang="en-US" sz="97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жизни в горных породах и почвах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показывал, что деятельность организмов оставляет устойчивые следы в природе. Из жизни возникают известняки, гумус, осадочные образования и многие особенности природных вод. На этой основе становится понятным, что биосфера — не фон для жизни, а результат её постоянной работы.
</a:t>
            </a:r>
            <a:endParaRPr lang="en-US" sz="97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единой планетарной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связал отдельные природные процессы в цельную систему, где всё взаимосвязано через круговороты веществ и энергии. Его учение помогает увидеть Землю как единую оболочку жизни, в которой любое изменение отражается на состоянии всей планеты.
</a:t>
            </a:r>
            <a:endParaRPr lang="en-US" sz="9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биосфера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превращение солнечной энергии в химическую и обратный возврат веществ через круговороты.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99%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фотосинтез и энергетика биосферы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биосферы связано с солнечным излучением.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превращает свет в химическую энергию органических веществ, из которых строятся пищевые цепи и поддерживается кислородный режим атмосферы.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главных круговорота поддерживают обмен веществ между живой и неживой природой.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круговороты взаимосвязаны: сбой одного из них быстро отражается на питании, дыхании, росте и устойчивости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раздел о круговоротах веществ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круговороты веществ в биосфере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93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продуктивность экосистем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продукция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создают продуценты, прежде всего зелёные растения, водоросли и цианобактерии. Чем активнее фотосинтез, тем больше органического вещества поступает в экосистему и тем устойчивее пищевые связи.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с высокой продуктивностью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продуктивны влажные тропические леса, мангровые заросли, эстуарии и богатые питательными веществами океанические районы. Здесь сочетаются тепло, влага, питание и высокая скорость круговорота веществ.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её повышает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продуктивность влияют освещённость, температура, влажность, минеральное питание, длительность вегетационного периода и состояние почвы. При благоприятном сочетании факторов экосистема быстрее наращивает биомассу.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продуктивность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связана с деятельностью консументов, которые используют уже созданное органическое вещество. Поэтому её величина зависит не только от числа животных, но и от продуктивности растений.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наземных экосистем особенно значим дефицит воды, а для океана — нехватка биогенных элементов и слабое перемешивание водных масс.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Продуктивность определяется не отдельным условием, а сочетанием факторов; чаще всего именно один дефицитный ресурс становится главным ограничением.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лимитирующих факторов продуктивности экосистем, школьная биология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ограничивающие продуктивность экосистем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743" y="1120600"/>
            <a:ext cx="308206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организмов в формировании атмосферы Земли
</a:t>
            </a:r>
            <a:endParaRPr lang="en-US" sz="2337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растения, водоросли и цианобактерии постоянно обогащают атмосферу кислородом. Благодаря их деятельности сформировалась окислительная среда, необходимая для дыхания большинства организмов и развития сложной жизни.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Дыхание, разложение остатков и гниение возвращают в воздух углекислый газ. Так живые организмы не только потребляют, но и непрерывно перераспределяют атмосферные газы между биотой и средой.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озона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кислорода в древней атмосфере привело к образованию озонового слоя. Он ослабляет жёсткое ультрафиолетовое излучение, создавая более безопасные условия для жизни на суше и в поверхностных водах.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как 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 — не статичная оболочка, а результат длительного взаимодействия живого вещества с неживой природой. Именно организмы поддерживают её современный состав и устойчивость газовых соотношений.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 почвообразование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проникают в трещины, расширяют их и постепенно разрушают материнскую породу. Это ускоряет превращение горных пород в рыхлый субстрат, пригодный для дальнейшего формирования почвы.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микроорганизмов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растительные и животные остатки, переводя органическое вещество в доступные растениям соединения. Без этой деятельности почва быстро теряла бы плодородие и способность к самообновлению.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черви, насекомые и другие почвенные животные перемешивают частицы, создают ходы и улучшают аэрацию. Благодаря этому вода лучше проникает в почву, а корни получают кислород.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гумуса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 — наиболее ценная часть почвы, формирующая её тёмный цвет и высокую плодородность. Он удерживает влагу, связывает питательные вещества и обеспечивает устойчивый рост растений.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трофические уровни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передачу вещества и энергии от производителей к потребителям и редуцентам в экосистеме.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уровне часть энергии неизбежно расходуется на движение, рост, дыхание и поддержание температуры тела, поэтому к следующему звену переходит лишь небольшая доля.
</a:t>
            </a:r>
            <a:endParaRPr lang="en-US" sz="993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уменьшение доступной энергии ограничивает длину пищевых цепей и объясняет, почему на верхних уровнях всегда меньше организмов.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передачи энергии в экосистемах; правило «10%» используется как среднее приближение.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энергии при переходе между трофическими уровнями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 устойчивость биосферы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и экологических связей в системе, тем труднее её вывести из равновесия. Разнообразие организмов создаёт запас устойчивости при колебаниях климата, питания и численности.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биосфере действуют механизмы, которые смягчают отклонения: изменения в численности одних организмов влияют на других, а затем через питание и среду возвращаются к исходным значениям.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замкнутость круговоротов поддерживает наличие воды, углерода, азота и других элементов в доступной форме. Это позволяет жизни существовать длительно, не исчерпывая ресурсы полностью.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Загрязнение, уничтожение местообитаний, сокращение видов и разрыв пищевых связей ослабляют саморегуляцию. Тогда экосистемы хуже восстанавливаются после засух, пожаров, болезней и других нарушений.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 биосферу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лесных массивов уменьшает площадь фотосинтеза и снижает способность экосистем поглощать углекислый газ. Одновременно нарушаются местообитания животных и усиливается эрозия почв.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топлива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транспорт увеличивают выбросы углекислого газа и других загрязнителей. Это усиливает парниковый эффект, меняет климатические режимы и повышает нагрузку на атмосферу.
</a:t>
            </a:r>
            <a:endParaRPr lang="en-US" sz="1120" dirty="0"/>
          </a:p>
        </p:txBody>
      </p:sp>
      <p:sp>
        <p:nvSpPr>
          <p:cNvPr id="13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промышленных и бытовых стоков нарушает работу водных экосистем, снижает содержание кислорода и ухудшает условия для рыб, беспозвоночных и водных растений.
</a:t>
            </a:r>
            <a:endParaRPr lang="en-US" sz="1172" dirty="0"/>
          </a:p>
        </p:txBody>
      </p:sp>
      <p:sp>
        <p:nvSpPr>
          <p:cNvPr id="14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распашка, удобрения и монокультуры ускоряют истощение и разрушение почв. В результате снижается их плодородие, возрастает риск эрозии и загрязнения водоёмов.
</a:t>
            </a:r>
            <a:endParaRPr lang="en-US" sz="1194" dirty="0"/>
          </a:p>
        </p:txBody>
      </p:sp>
      <p:sp>
        <p:nvSpPr>
          <p:cNvPr id="15" name="Text 6"/>
          <p:cNvSpPr txBox="1"/>
          <p:nvPr/>
        </p:nvSpPr>
        <p:spPr>
          <a:xfrm>
            <a:off x="5186750" y="2490762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Антропогенная нагрузка ведёт к изменению климата, утрате биоразнообразия, деградации почв и эвтрофикации. Эти процессы затрагивают не только природу, но и здоровье людей.
</a:t>
            </a:r>
            <a:endParaRPr lang="en-US" sz="11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723757"/>
            <a:ext cx="4094100" cy="21012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источником воздействия и тем, как проблема отражается на биосферных процессах.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взаимосвязаны: одна из них усиливает другие, поэтому эффективные меры должны быть комплексными, а не точечными.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экологии и биологии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 биосферы и их последствия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сохранения биосферы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образовательные, технологические и природоохранные меры, направленные на уменьшение нагрузки на природные системы.
</a:t>
            </a:r>
            <a:endParaRPr lang="en-US" sz="9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329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972" y="3216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 будущее человечества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воздуха, воды и почв определяет здоровье людей не меньше, чем уровень медицины. Состояние биосферы напрямую влияет на питание, питьевую воду и санитарную безопасность.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в энергетике определяют объём выбросов и темпы изменения климата. Переход к более чистым источникам снижает нагрузку на атмосферу и уменьшает долгосрочные риски.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хозяйство, лесное хозяйство и рыболовство зависят от продуктивности экосистем. Если круговороты веществ нарушаются, падают урожайность, устойчивость природных ресурсов и продовольственная безопасность.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планету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Биосферный уровень показывает, что биология связана с экономикой, политикой и повседневными привычками. От личных и общественных действий зависит устойчивое развитие будущих поколений.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создаёт условия, без которых невозможны воздух, вода, плодородие и климат в привычном нам виде. Понимание её роли помогает осознанно выбирать решения, сохраняющие жизнь на Земле.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наш общий жизненный фундамент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2026-06-01T18:59:29Z</dcterms:created>
  <dcterms:modified xsi:type="dcterms:W3CDTF">2026-06-01T18:59:29Z</dcterms:modified>
</cp:coreProperties>
</file>