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точно описывать и сравнивать объекты вокруг нас.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и его элементы: как математика описывает группы объектов
</a:t>
            </a:r>
            <a:endParaRPr lang="en-US" sz="21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нужны в алгебре, геометрии и информатике: они упорядочивают объекты, сокращают записи и помогают не путать один элемент со всей группой.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множества важны в 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множеством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 — это совокупность объектов, объединённых одним свойством. Этими объектами могут быть числа, буквы, фигуры, дни недели или школьные предметы.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подходит для самых разных групп: от треугольников до учеников класса. Главное, чтобы все элементы имели общий признак.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можно задать перечислением элементов или через свойство, которое объединяет все объекты. Выбор способа зависит от того, что нужно показать точнее.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{2, 4, 6} задаёт множество чётных чисел, а множество треугольников описывает фигуры с тремя сторонами. В обоих случаях важен общий признак.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множества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множество можно описать по-разному: перечислить элементы, назвать признак или кратко объяснить, какие объекты входят в группу.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записи выбирают по задаче: показать все элементы или только общий признак.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«Множество и его элементы»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975" y="1614220"/>
            <a:ext cx="1447800" cy="144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400" y="1614220"/>
            <a:ext cx="1085850" cy="14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множества и запись принадлежности
</a:t>
            </a:r>
            <a:endParaRPr lang="en-US" sz="258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26376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внутри множества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множества — это отдельный объект, который входит в его состав. Чтобы показать это кратко, используют знак ∈: например, 8 ∈ множество чётных чисел.
</a:t>
            </a:r>
            <a:endParaRPr lang="en-US" sz="881" dirty="0"/>
          </a:p>
        </p:txBody>
      </p:sp>
      <p:sp>
        <p:nvSpPr>
          <p:cNvPr id="9" name="Text 3"/>
          <p:cNvSpPr txBox="1"/>
          <p:nvPr/>
        </p:nvSpPr>
        <p:spPr>
          <a:xfrm>
            <a:off x="5979826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не входит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не подходит по признаку, пишут ∉. Так удобно быстро отметить, что 7 ∉ множество чётных чисел, не объясняя это длинной фразой.
</a:t>
            </a:r>
            <a:endParaRPr lang="en-US" sz="9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принадлежность объекта множеству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проверке объекта по заданному признаку.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как множество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уроков в расписании — это тоже множество, потому что все предметы объединены одним признаком: они изучаются в школе. Такой взгляд помогает удобно группировать математику, русский язык, литературу и историю.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тоже работает с множествами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года образуют множество из 12 элементов, а дни недели — множество из 7 элементов. Эти группы легко представить как упорядоченные ряды, где каждый элемент имеет своё место.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предметов дома и в классе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полке, игрушки по видам или спортивные кружки по интересам тоже можно рассматривать как множества. Визуально их удобно показывать кругами, карточками или фотографиями группы предметов.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 объектов по общему признаку
</a:t>
            </a:r>
            <a:endParaRPr lang="en-US" sz="257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свой общий признак: делимость, число сторон или тип фигуры. Это помогает быстро сравнивать множества без длинных объяснений.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принцип объединения делает сравнение наглядным: различие видно сразу по признаку, а не по случайным деталям.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«Множества и их элементы»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содержит пустое множество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группы нет ни одного объекта, это не ошибка записи, а особый случай множества. Он помогает точно описывать невозможные или отсутствующие объекты.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пустого множества в школьном курсе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делают записи короче и точнее, чем длинные словесные объяснения.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быстро читать записи и избегать двусмысленности.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темы «Множество и его элементы»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множества считаются равными, если в них находятся одни и те же элементы. При этом важно не количество повторов, а сам состав записанных объектов.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можно перечислять в любом порядке: {1, 2, 3} и {3, 2, 1} обозначают одно и то же множество. Для равенства сравнивают именно элементы, а не их расположение.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Малейшее отличие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элемент не совпадает, множества уже не равны. Такое правило помогает внимательно проверять записи и не путать похожие, но разные наборы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элементов в множествах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называют мощностью множества. Она показывает, сколько объектов входит в набор, и помогает быстро сравнивать множества между собой.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мощность, тем больше элементов в множестве. У пустого множества мощность равна нулю, у остальных — числу их элементов.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задания; учебный пример, без внешних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и вложенные множества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B является подмножеством множества A, если каждый его элемент входит в A. Это означает, что B целиком «помещается» внутри A по составу элементов.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круги на рисунке показывают отношение подмножества очень удобно: маленький круг находится внутри большого. Такой способ помогает сразу увидеть, что элементы меньшего множества не выходят за пределы большего.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Подмножество может состоять из одного элемента, нескольких элементов или быть даже пустым. Главное условие одно: ни один элемент не должен нарушать правило принадлежности множеству A.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подмножества шаг за шагом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отношения B ⊂ A на примере множества чётных чисел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 объединение множеств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показывает, какие элементы встречаются сразу в двух множествах. Это удобно, когда нужно найти совпадения и выделить то, что объединяет разные группы объектов.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собирает все элементы двух множеств в один набор без повторов. Такой способ помогает увидеть полную картину, не теряя ни одного объекта.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{1, 2, 3}, а B = {3, 4, 5}, то пересечение равно {3}, а объединение — {1, 2, 3, 4, 5}. Пример показывает разницу очень наглядно.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операции помогают быстро сравнивать множества по общим и различным элементам. Они особенно полезны в заданиях, где нужно выделить совпадения, объединить данные или убрать повторы.
</a:t>
            </a:r>
            <a:endParaRPr lang="en-US" sz="7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множеств на числовом примере
</a:t>
            </a:r>
            <a:endParaRPr lang="en-US" sz="274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количество элементов у двух исходных множеств и их результатов при пересечении и объединении.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выделяет общий элемент, а объединение собирает все элементы без повторов. На уроке такой пример удобно использовать для сравнения операций.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 по условию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множества помогают решать задачи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совпадений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общие элементы, запись через множества делает рассуждение наглядным. Ученику проще увидеть, что подходит сразу к нескольким группам, а что нужно исключить.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объединять объекты по одному признаку: цвету, форме, числу сторон или принадлежности к учебным предметам. Благодаря этому условия задачи становятся яснее и короче.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выбор множества удобно использовать для сравнения возможных ответов. Так легче понять, какие объекты соответствуют условию, а какие не подходят по признаку.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запись через множества экономит время и уменьшает риск ошибки. Она особенно полезна там, где требуется упорядочить данные, распределить их по группам или сопоставить между собой.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множествами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записи требуют внимательности: одна неточность в символе или скобках может изменить смысл всего выражения.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не с вычислениями, а с записью. Если помнить смысл символов и правил, большинство неточностей легко избежать.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«Множества и их элементы»; без статистических данных.
</a:t>
            </a:r>
            <a:endParaRPr lang="en-US" sz="6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объединяет объекты, у которых есть общий признак. Это может быть число, фигура, буква, день недели или любая другая группа предметов.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элемента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либо входит в множество, либо не входит в него. Для этого используют знаки ∈ и ∉, которые позволяют записывать отношения коротко и точно.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множестве нет ни одного элемента, его называют пустым и обозначают символом ∅. Это тоже полноценное множество, хотя оно не содержит объектов.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множества имеют одинаковые элементы, а подмножество целиком входит в другое множество. В таких заданиях важен именно состав, а не порядок записи.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 множествами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показывает общие элементы, а объединение собирает все элементы двух множеств без повторов. Эти операции помогают сравнивать группы объектов и делать выводы.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множеств учит описывать группы объектов ясно и без лишних слов. Когда вы уверенно используете символы ∈, ∉, ∅, {}, легче сравнивать, классифицировать и решать задачи.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Множества помогают мыслить точно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2026-05-29T11:18:31Z</dcterms:created>
  <dcterms:modified xsi:type="dcterms:W3CDTF">2026-05-29T11:18:31Z</dcterms:modified>
</cp:coreProperties>
</file>