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природные ресурсы как основы развития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пространство формирует хозяйство, расселение и место территории в мире
</a:t>
            </a:r>
            <a:endParaRPr lang="en-US" sz="273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территория развивается именно так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задаёт природные условия, связи и доступ к рынкам, а ресурсы — сырьевую базу и хозяйственную специализацию. Вместе они объясняют различия между странами, регионами и уровнями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географического положения и их значение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Физико-географическое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климат, рельеф, природные зоны и обеспеченность водой. От этих условий зависят возможности сельского хозяйства, плотность населения и общая стоимость освоения территории.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Экономико-географическое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близость к рынкам, промышленным центрам, столицам и портам. Чем лучше такое положение, тем ниже издержки обмена и шире выбор направлений развития.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Транспортно-географическое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Характеризует включённость территории в железнодорожные, автомобильные, морские и воздушные сети. Оно напрямую влияет на скорость перевозок, транзитные функции и привлекательность для бизнеса.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Политико-географическое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 соседством государств, протяжённостью границ и уровнем безопасности. Оно может усиливать сотрудничество, но также повышать риски и требования к контролю.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 мира и его последствия для территории
</a:t>
            </a:r>
            <a:endParaRPr lang="en-US" sz="2786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океану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Приморские районы обычно имеют более мягкий климат и меньшие температурные колебания. Внутриконтинентальные территории, наоборот, отличаются большей континентальностью и сложнее осваиваются.
</a:t>
            </a:r>
            <a:endParaRPr lang="en-US" sz="1157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 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территория к экватору, тем выше поступление солнечной радиации и дольше тёплый сезон. Это влияет на вегетационный период, урожайность и сезонность хозяйственной деятельности.
</a:t>
            </a:r>
            <a:endParaRPr lang="en-US" sz="1206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морю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Приморское положение усиливает роль территории в международных перевозках, развитии портов и транзита. Это создаёт дополнительные преимущества для внешней торговли и логистики.
</a:t>
            </a:r>
            <a:endParaRPr lang="en-US" sz="1182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рядом с другими государствами нередко расширяет торговлю, трудовые связи и культурные контакты. Одновременно возрастает значение таможенного контроля и международной безопасности.
</a:t>
            </a:r>
            <a:endParaRPr lang="en-US" sz="11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898694"/>
            <a:ext cx="4133400" cy="16680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природных ресурсов и их хозяйственное значение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каждая группа ресурсов по-разному влияет на хозяйство и имеет собственные ограничения.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ресурса определяется не только запасами, но и качеством, доступностью и возможностью восстановления.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география; обобщение по основным видам природных ресурсов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ископаемого топлива отражает исторически сложившуюся энергетическую модель мировой экономики и высокую зависимость транспорта и промышленности от нефти, угля и газа.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Institute, Statistical Review of World Energy 2024 (данные за 2023 год, округлено)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потребления первичной энергии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энергетика остаётся углеродоёмкой, но доля возобновляемых источников постепенно растёт.
</a:t>
            </a:r>
            <a:endParaRPr lang="en-US" sz="12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081" y="326100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как результат географического положения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влага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и достаточно влажных районах сельское хозяйство разнообразнее, а урожайность многих культур выше. Это расширяет выбор отраслей и поддерживает более высокую плотность населения.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трудности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 континентальные и засушливые территории нуждаются в прочных дорогах, резервных источниках воды и устойчивой инфраструктуре. Иначе издержки перевозок и строительства быстро растут.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возрастает потребность в отоплении, утеплении зданий и надёжном транспорте. Освоение территории требует больших вложений и более длительных сроков окупаемости.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 хозяйство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плотность населения, размещение городов и специализацию регионов. Чем мягче условия, тем проще развивать разнообразное хозяйство и поддерживать устойчивый рост.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географическое положение влияет на экономику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доступность, транспорт и природные условия формируют специализацию и темпы развития.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и их пространственная концентрация
</a:t>
            </a:r>
            <a:endParaRPr lang="en-US" sz="2882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распределены по Земле крайне неравномерно, поэтому отдельные территории получают явные преимущества. Крупные бассейны становятся центрами добычи, переработки и транспортировки сырья.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месторождений формируются добывающие предприятия, трубопроводы, железные дороги и портовая инфраструктура. Это создаёт устойчивые хозяйственные узлы и связывает добычу с внешними рынками.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минеральных ресурсов ускоряет специализацию территории, но делает её зависимой от мировой конъюнктуры и транспортной доступности. Поэтому особенно важны переработка и рациональное использование сырья.
</a:t>
            </a:r>
            <a:endParaRPr lang="en-US" sz="12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и их значение для жизни и хозяйства
</a:t>
            </a:r>
            <a:endParaRPr lang="en-US" sz="2786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Питьевая потребность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необходима для жизни людей, санитарии и устойчивого развития городов. Без надёжного водоснабжения невозможно поддерживать здоровье населения и нормальную работу коммунального хозяйства.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Орошение, животноводство и переработка сельхозпродукции зависят от доступа к воде. Её нехватка снижает урожайность и вынуждает использовать более дорогие технологии водопользования.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 производства, охлаждения оборудования и гидроэнергетики. Поэтому даже при больших запасах решающим фактором становится качество воды и стабильность её подачи.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пресной воды сдерживает рост городов, повышает себестоимость продукции и усложняет освоение территорий. В таких условиях особенно важны водохранилища, очистка и экономия ресурсов.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обеспеченность влияют климат, густота речной сети, площадь речных бассейнов и уровень потребления воды населением и хозяйством.
</a:t>
            </a:r>
            <a:endParaRPr lang="en-US" sz="116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по данным FAO AQUASTAT и World Bank Water Data, 2020-е годы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обеспеченности пресной водой по регионам мира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 влажным климатом заметно превосходят засушливые; дефицит воды требует инфраструктуры и межбассейнового перераспределения.
</a:t>
            </a:r>
            <a:endParaRPr lang="en-US" sz="10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и почвенные ресурсы как основа сельского хозяйства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невозможно быстро увеличить, поэтому особенно важно рационально использовать уже освоенные территории. Конкуренция между сельским хозяйством, строительством и транспортом делает каждый гектар экономически значимым.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почвенного плодородия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Чернозёмы, серые лесные почвы и пойменные земли обеспечивают высокую урожайность благодаря запасам гумуса, влаги и благоприятной структуре. Именно поэтому на таких территориях сосредоточено интенсивное земледелие.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деградации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Эрозия, засоление, истощение гумуса и уплотнение почвы снижают продуктивность даже на лучших землях. Потери часто накапливаются медленно, но затем требуют длительного и дорогого восстановления.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земель напрямую влияет на специализацию хозяйства, уровень урожайности и себестоимость продукции. Чем выше устойчивость почв к нагрузке, тем надёжнее продовольственная база и инвестиционная привлекательность территории.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858203"/>
            <a:ext cx="3856200" cy="1831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природная ценность ресурса раскрывается только при учёте добычи, доставки, качества и экологических ограничений.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богатые запасы не гарантируют высокой ценности: решающими становятся качество сырья, условия освоения и инфраструктура.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курсу географии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ценность природного ресурса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Леса: ресурс, защита и пространство отдыха
</a:t>
            </a:r>
            <a:endParaRPr lang="en-US" sz="2952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как основа отраслей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строительную древесину, целлюлозу, бумажное сырьё и многие виды побочной продукции. Вокруг лесных массивов формируются заготовка, переработка и транспорт, а значит — рабочие места и устойчивые производственные связи.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 леса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удерживают влагу, защищают почвы от эрозии и смягчают последствия паводков. Они также поглощают углекислый газ, поддерживая климатическое равновесие и сохраняя биоразнообразие, важное для природной устойчивости территорий.
</a:t>
            </a:r>
            <a:endParaRPr lang="en-US" sz="1121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пространство жизни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человека лес — не только сырьё, но и место отдыха, оздоровления и туризма. Именно поэтому ценность лесов определяется не объёмом древесины, а сочетанием хозяйственных, экологических и рекреационных 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 возобновляемости помогает понять, какие ресурсы требуют строгого контроля, а какие могут восстанавливаться при соблюдении норм использования.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природных ресурсов по степени возобновляемости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по степени возобновляемости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медленнее восстановление ресурса, тем осторожнее должно быть его использование; особенно это важно для полезных ископаемых, почв и водных систем.
</a:t>
            </a:r>
            <a:endParaRPr lang="en-US" sz="10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как условие устойчивого развития
</a:t>
            </a:r>
            <a:endParaRPr lang="en-US" sz="2786" dirty="0"/>
          </a:p>
        </p:txBody>
      </p:sp>
      <p:sp>
        <p:nvSpPr>
          <p:cNvPr id="11" name="Text 2"/>
          <p:cNvSpPr txBox="1"/>
          <p:nvPr/>
        </p:nvSpPr>
        <p:spPr>
          <a:xfrm>
            <a:off x="5444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556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потерь сырья и энергии снижает себестоимость производства и уменьшает нагрузку на природу. Для школы это понятный пример того, как бережливость становится экономической и экологической выгодой одновременно.
</a:t>
            </a:r>
            <a:endParaRPr lang="en-US" sz="1112" dirty="0"/>
          </a:p>
        </p:txBody>
      </p:sp>
      <p:sp>
        <p:nvSpPr>
          <p:cNvPr id="12" name="Text 3"/>
          <p:cNvSpPr txBox="1"/>
          <p:nvPr/>
        </p:nvSpPr>
        <p:spPr>
          <a:xfrm>
            <a:off x="2218668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 повторное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 переработка отходов возвращают материалы в хозяйственный оборот и уменьшают объём свалок. Такой подход особенно важен там, где добыча нового сырья требует больших затрат и нарушает ландшафты.
</a:t>
            </a:r>
            <a:endParaRPr lang="en-US" sz="1172" dirty="0"/>
          </a:p>
        </p:txBody>
      </p:sp>
      <p:sp>
        <p:nvSpPr>
          <p:cNvPr id="13" name="Text 4"/>
          <p:cNvSpPr txBox="1"/>
          <p:nvPr/>
        </p:nvSpPr>
        <p:spPr>
          <a:xfrm>
            <a:off x="3898044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 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сооружения, рекультивация земель и снижение выбросов помогают уменьшить ущерб, уже нанесённый хозяйством. Без этих мер краткосрочная прибыль быстро оборачивается долгосрочными потерями для общества.
</a:t>
            </a:r>
            <a:endParaRPr lang="en-US" sz="1166" dirty="0"/>
          </a:p>
        </p:txBody>
      </p:sp>
      <p:sp>
        <p:nvSpPr>
          <p:cNvPr id="14" name="Text 5"/>
          <p:cNvSpPr txBox="1"/>
          <p:nvPr/>
        </p:nvSpPr>
        <p:spPr>
          <a:xfrm>
            <a:off x="5577330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природного капитала
</a:t>
            </a:r>
            <a:pPr algn="l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учитывает не только сегодняшние потребности, но и интересы будущих поколений. Поэтому в центре внимания оказываются здоровье населения, качество среды и устойчивость ресурсной базы.
</a:t>
            </a:r>
            <a:endParaRPr lang="en-US" sz="1170" dirty="0"/>
          </a:p>
        </p:txBody>
      </p:sp>
      <p:sp>
        <p:nvSpPr>
          <p:cNvPr id="15" name="Text 6"/>
          <p:cNvSpPr txBox="1"/>
          <p:nvPr/>
        </p:nvSpPr>
        <p:spPr>
          <a:xfrm>
            <a:off x="72516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устойчивым развитием
</a:t>
            </a:r>
            <a:pPr algn="l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географии эта идея показывает, что развитие возможно без разрушения природных основ жизни. Устойчивость достигается там, где технологии, экономика и экология рассматриваются вместе.
</a:t>
            </a:r>
            <a:endParaRPr lang="en-US" sz="11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использования ресурса к последствиям и решениям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цепочку: от освоения ресурса к экономическому эффекту, экологическим рискам и мерам регулирования.
</a:t>
            </a:r>
            <a:endParaRPr lang="en-US" sz="3018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формируют специализацию территории
</a:t>
            </a:r>
            <a:endParaRPr lang="en-US" sz="3310" dirty="0"/>
          </a:p>
        </p:txBody>
      </p:sp>
      <p:sp>
        <p:nvSpPr>
          <p:cNvPr id="9" name="Text 2"/>
          <p:cNvSpPr txBox="1"/>
          <p:nvPr/>
        </p:nvSpPr>
        <p:spPr>
          <a:xfrm>
            <a:off x="1110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морская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Приморское положение создаёт условия для портов, судоходства, судостроения и внешней торговли. Такие территории получают преимущество в перевозках и быстрее включаются в международные хозяйственные связи.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110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Добывающие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сосредоточены нефть, газ, руды или уголь, развиваются добыча, первичная переработка и энергетика. Специализация задаётся не только запасами, но и возможностью вывоза сырья.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059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почвы, тёплый климат и достаточная влага создают базу для растениеводства и животноводства. В таких районах также развивается переработка сельскохозяйственного сырья и продовольственная логистика.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59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богатая ресурсами территория развивается медленнее без дорог, портов и устойчивых связей с рынками. Поэтому специализация всегда формируется на пересечении природы, ресурсов и доступности.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разных типов географического положения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фактор может одновременно ускорять развитие и создавать дополнительные издержки для территории.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географического положения не абсолютны: они работают только при наличии инфраструктуры, инвестиций и управленческих решений.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географического положения
</a:t>
            </a:r>
            <a:endParaRPr lang="en-US" sz="10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территории читается через её положение и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задаёт стартовые условия, а ресурсы определяют хозяйственные возможности. Но устойчивый успех приходит там, где природные преимущества дополняются технологиями, инфраструктурой и бережным отношением к среде.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2026-06-03T04:32:46Z</dcterms:created>
  <dcterms:modified xsi:type="dcterms:W3CDTF">2026-06-03T04:32:46Z</dcterms:modified>
</cp:coreProperties>
</file>