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мобилизация ресурсов в годы Гражданской войны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годы военного коммунизма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коммунизм: экономика в условиях войны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вырос из Гражданской войны, разрухи и срыва снабжения. Власть действовала в условиях острого дефицита и необходимости удержать города, фронт и промышленность.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к чрезвычайной экономике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начало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резко усилила хозяйственный кризис, нарушила связи между регионами и обострила нехватку ресурсов. Государство оказалось в режиме срочного выживания.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запуск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оформился как система чрезвычайных мер: централизованное распределение, контроль над промышленностью, продразвёрстка и трудовая мобилизация ради снабжения фронта.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поворот к НЭП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1921 году стало очевидно, что одних чрезвычайных мер недостаточно. Начался переход к НЭП как попытка восстановить хозяйство и снизить напряжение.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военный коммунизм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велись сразу на нескольких направлениях, поэтому власть должна была быстро собрать ресурсы в руках государства и направить их на поддержку Красной армии.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фронтов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хозяйственных связей между городом и деревней сделало обычные рыночные механизмы ненадёжными. Управление стало опираться на прямые распоряжения и реквизиции.
</a:t>
            </a:r>
            <a:endParaRPr lang="en-US" sz="999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топлива и продовольствия угрожала работе заводов и снабжению крупных центров. Приоритетом стало немедленное перераспределение того, что ещё можно было изъять.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стремилось удержать под контролем армию, промышленные предприятия и города. Для этого требовалась максимальная концентрация хлеба, сырья, транспорта и рабочей силы.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концентрация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система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строился как командная система: ключевые решения принимало государство, а хозяйственная жизнь подчинялась политическим и военным задачам.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рынка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сужался или исчезал, потому что распределение ресурсов переводилось в административный режим. Это должно было исключить конкуренцию за дефицитные товары.
</a:t>
            </a:r>
            <a:endParaRPr lang="en-US" sz="1264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выживания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становилась мобилизация всех доступных сил для победы в войне. Экономическая эффективность отступала перед задачей удержать власть и обеспечить фронт.
</a:t>
            </a:r>
            <a:endParaRPr lang="en-US" sz="12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Продразвёрстка: изъятие хлеба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крестьян изымали хлеб по установленным нормам, считая часть урожая «излишками». На практике это нередко превращалось в принудительные реквизиции.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изъятия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потребностями государства и интересами крестьянства стал одной из главных причин социального кризиса этого периода.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деревни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Собранное зерно направляли в первую очередь в армию и крупные города. Так государство пыталось удержать снабжение в условиях общего дефицита.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шёл хлеб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деревни продразвёрстка означала давление и непредсказуемость. Чем жёстче шёл сбор, тем сильнее росло недоверие к власти.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под приказом
</a:t>
            </a:r>
            <a:pPr algn="l" indent="0" marL="0">
              <a:lnSpc>
                <a:spcPct val="90000"/>
              </a:lnSpc>
              <a:buNone/>
            </a:pPr>
            <a:r>
              <a:rPr lang="en-US" sz="16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1920 году крупная промышленность почти полностью перешла под государственный контроль. Управление стало централизованным, а заводы ориентировали прежде всего на нужды фронта и транспорта. Производство товаров для повседневной жизни резко сократилось.
</a:t>
            </a:r>
            <a:endParaRPr lang="en-US" sz="1659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Исчезающий рынок
</a:t>
            </a:r>
            <a:pPr algn="l" indent="0" marL="0">
              <a:lnSpc>
                <a:spcPct val="90000"/>
              </a:lnSpc>
              <a:buNone/>
            </a:pPr>
            <a:r>
              <a:rPr lang="en-US" sz="175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инициатива быстро сужалась, потому что самостоятельная хозяйственная деятельность уступала место директивам и плановым заданиям. В результате предприятия работали в режиме выживания, а не развития. Это усиливало общий спад производства.
</a:t>
            </a:r>
            <a:endParaRPr lang="en-US" sz="1751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под контролем государства
</a:t>
            </a:r>
            <a:endParaRPr lang="en-US" sz="28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96668"/>
            <a:ext cx="4598400" cy="110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 ограничение торговли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распределение заменяло обычную торговлю и усиливало зависимость людей от карточек и норм снабжения.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государство заменяло рынок распределением, тем заметнее становились дефицит и неравенство в доступе к товарам.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характеристика системы снабжения в 1918–1921 годах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организовывали труд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от декларации о всеобщей обязанности к практике принудительной мобилизации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годы, когда военный коммунизм стал ответом на Гражданскую войну.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периода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определялся не столько отдельной реформой, сколько всей логикой чрезвычайного управления.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власть начала искать выход из режима чрезвычайной мобилизации.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политики военного коммунизма и перехода к НЭП, 1918–1921 годы.
</a:t>
            </a:r>
            <a:endParaRPr lang="en-US" sz="5964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1921 году массовые политические протесты показали пределы чрезвычайных мер и усилили курс на изменение политики.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нормы и различия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в городах строилось через карточки и нормы, которые зависели от профессии и статуса. Рабочие крупных предприятий получали больше, чем служащие и иждивенцы.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Карточное снабжение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доступе к продуктам усиливали социальную дистанцию между слоями населения. Политика снабжения превращалась не просто в экономический механизм, а в источник напряжения.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социальной дистанции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несла основную нагрузку по сдаче хлеба и сырья. Это усиливало ощущение неравенства: город зависел от централизованного пайка, а село — от обязательных поставок.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Перекос в пользу города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распределения были низкими и нестабильными, поэтому официального пайка часто не хватало. Люди рассчитывали не только на государство, но и на обмен и помощь знакомых.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Ненадёжность пайка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дефицит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как норма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выстраивались в длинные очереди за хлебом, керосином и мылом. Простое ожидание стало частью повседневности и отнимало часы, иногда целые дни.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практики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многие искали неофициальные способы добыть самое необходимое: поездки в деревню, мелкую перепродажу, помощь родственников. Выживание зависело от личных связей.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Бартер вместо денег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всё чаще переходили к обмену вещами и услугами. Деньги обесценивались, поэтому ценность имели продукты, одежда, топливо и даже починка обуви.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бедность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бедность стала массовым опытом, а бытовая нестабильность — постоянным фоном жизни. Люди приспосабливались, но уровень жизни заметно падал у большинства семей.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1921 году промышленность и финансы находились в глубоком спаде. Командные меры удерживали снабжение, но не могли быстро вернуть производство к норме.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 1921 году было настолько сильным, что одной мобилизацией ресурсов восстановить хозяйство оказалось невозможно.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промышленного производства в России и РСФСР, 1913–1921.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недовольство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Изъятия хлеба и принудительные поставки вызывали сопротивление в деревне. Крестьяне воспринимали меры как давление на хозяйство, а не как временную необходимость.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деревни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принимали разные формы: от уклонения от сдачи продукции до локальных выступлений и забастовок. Это показывало, что общество было далеко от единства.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недовольство усиливали низкие пайки, дисциплина и задержки с обеспечением. Рабочие ожидали улучшения после революции, но сталкивались с ухудшением условий.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рабочих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 для населения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недоедание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Продовольственный кризис приводил к хроническому недоеданию и голоду. Семьи экономили на всём, а выбор между пайком, обменом и поиском еды становился вопросом выживания.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цена периода была очень высокой: многие потеряли привычный уклад, устойчивый доход и чувство безопасности. Именно человеческие потери делают этот этап особенно трагичным.
</a:t>
            </a:r>
            <a:endParaRPr lang="en-US" sz="989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здоровья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была ограниченной, а санитарные условия ухудшались. Распространение болезней усиливалось там, где не хватало лекарств, чистой воды и нормального питания.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износ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топлива и плохих жилищных условий люди часто жили в холоде. Это особенно тяжело отражалось на детях, пожилых и ослабленных болезнями.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главный результат периода: краткосрочное удержание власти сочеталось с тяжёлыми потерями для экономики и 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помог удержать управление в экстремальных условиях, но оказался слабым инструментом для восстановления нормальной хозяйственной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школьных курсов истории России, 1918–1921.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сработало, а что нет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жёсткой оценки считают военный коммунизм вынужденной мерой военного времени. По их мнению, без централизованного контроля было бы труднее удержать страну и армию.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выживания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историки подчёркивают, что система вышла за рамки чрезвычайности. Они связывают с ней усиление кризиса, падение стимулов к труду и рост недовольства.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кризиса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промежуточная позиция: политика могла быть оправдана в военной обстановке, но в мирной перспективе оказалась неэффективной и слишком дорогой для общества.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оценка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сводится к балансу эффективности и цены. В краткосрочной борьбе за власть она помогла, но для нормального развития страны была слишком жёсткой.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оценки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чрезвычайных мер к НЭП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НЭП объяснялся сочетанием хозяйственного кризиса, социального напряжения и необходимости восстановить нормальную экономическую жизнь.
</a:t>
            </a:r>
            <a:endParaRPr lang="en-US" sz="11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мобилизации к переменам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помог удержать страну в годы Гражданской войны, но показал пределы принудительной мобилизации. Его опыт стал важным уроком для перехода к НЭП и более гибкой экономической политике.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2026-07-26T06:08:47Z</dcterms:created>
  <dcterms:modified xsi:type="dcterms:W3CDTF">2026-07-26T06:08:47Z</dcterms:modified>
</cp:coreProperties>
</file>