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Чернышевский о «диалектике души» Толстого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критик раскрыл новаторство раннего Толстого?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проза 1850-х: поворот к внутреннему человеку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1850-е годы реализм вытесняет романтическую условность, а Толстой ищет правду в движении сознания. Чернышевский, один из самых влиятельных критиков «Современника», оценивает литературу по жизненной точности и глубине психологии.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повести ранней трилогии Толстого особенно ясно показывают движение сознания, а не неподвижный характер.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Толстой: «Детство» (1852), «Отрочество» (1854), «Юность» (1857); статья Н. Г. Чернышевского «Детство и отрочество. Сочинения графа Л. Н. Толстого»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этих произведениях Чернышевский увидел новизну толстовской прозы: душа раскрывается как процесс, а не как схема.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Чернышевского о раннем Толстом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Чернышевский одним из первых подробно показал, что у Толстого художественная сила рождается не из события, а из того, как оно проживается героем внутри.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статья закрепила за Толстым репутацию большого психолога и стала важной вехой в осмыслении его раннего творчества.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 особенно высоко оценил способность писателя фиксировать тончайшие переходы чувства, когда мысль, стыд, сомнение или гордость незаметно сменяют друг друга.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Наблюдатель, который видит оттенки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Чернышевский ценил у Толстого редкую внимательность к незаметным движениям сознания. Для него было важно, что писатель замечает не только поступок, но и самые короткие колебания мысли, из которых поступок вырастает.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без упрощений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оценке критика Толстой избегает плоских, заранее заданных характеров. Его персонаж не сводится к одной черте: он сомневается, огорчается, оправдывает себя, а затем внезапно видит себя иначе.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большой славы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издания «Детства» и портрет Толстого 1850-х годов хорошо передают момент, когда молодой писатель только входит в литературу, но уже вызывает серьезное внимание критики и читателей.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глазами Чернышевского
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анализ как художественный метод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Чернышевский видел в такой манере признак подлинного реализма, потому что она передает живую, изменчивую природу человека, а не искусственную схему.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 внутренний мир не через прямые объяснения автора, а через последовательность мыслей и переживаний, которые возникают почти одновременно и спорят друг с другом.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чувство у него часто рождает противоположное: уверенность сменяется сомнением, нежность — раздражением, страх — настороженным наблюдением и усиленной работой мысли.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читателя это особенно важно: герой становится понятен не по готовой характеристике, а по тому, как он сам себя переживает и оценивает.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ранней прозе Л. Н. Толстого и статье Н. Г. Чернышевского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«диалектики души» у Толстого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ярко эти признаки заметны в сценах воспоминания, стыда, обиды и морального выбора.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оказываются противоречие и самоанализ: именно они создают ощущение непрерывного движения души.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47871"/>
            <a:ext cx="423000" cy="33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63990"/>
            <a:ext cx="423000" cy="3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21690"/>
            <a:ext cx="423000" cy="423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Николенька Иртеньев как пример внутреннего движения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Николенька снова и снова возвращается к собственным поступкам, пытаясь понять, где был прав, а где позволил себе слабость или тщеславие.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переоценка себя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события происходят в его сознании: он спорит с собой, оправдывает себя, затем испытывает стыд и заново выстраивает отношение к случившемуся.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монолог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болезненно сопоставляет себя с окружающими, и это сравнение помогает Толстому показать уязвимость подросткового самосознания.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другими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Чернышевского привлекало, что личность раскрывается не через внешний эффект, а через постоянную внутреннюю работу мысли и чувства.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самосознания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«Севастопольские рассказы»: психология на войне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делает важным не только исход боя, но и то, как в опасности меняются долг, сострадание, самоконтроль и отношение к жизни.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военной прозе Толстого человек показан в предельной ситуации, где страх, усталость и привычка оказываются не слабостью, а реальными силами поведения.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Чернышевский особенно ценил отсутствие парадной героики: война у Толстого не украшена патетикой, а изображена как тяжелое и правдивое испытание.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207134"/>
            <a:ext cx="4534800" cy="24207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критическим оценкам XIX века и статье Н. Г. Чернышевского о Толстом
</a:t>
            </a:r>
            <a:endParaRPr lang="en-US" sz="692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Чернышевский и традиционная критика: различия в оценке Толстого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почему Чернышевский увидел в Толстом прежде всего мастера психологической правды.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Чернышевского ценность произведения определяется не внешней стройностью событий, а точностью изображения сознания и нравственного выбора.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выбор определяет нравственный смысл толстовского героя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Г. Чернышевский, статья «Детство и отрочество. Сочинения графа Л. Н. Толстого»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Чернышевского одна внутренняя развилка показывает весь характер человека: в ней сталкиваются совесть, эгоизм, сочувствие и долг.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монолог и психологическая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Чернышевский заметил, что Толстой раскрывает героя через едва уловимые движения мысли: сомнение, стыд, мгновенное самооправдание, внутреннюю поправку к собственным чувствам, а не через декларации автора.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манера письма делает важной каждую мелочь: жест, паузу, мимолетное впечатление, смену интонации. Именно из этих деталей складывается ощущение живого сознания, которое непрерывно работает и изменяется.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толстовского переживания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внутреннего движения героя в ранней прозе Толстого, отмеченная Чернышевским.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важной Чернышевскому казалась нравственная серьёзность Толстого: душевное движение у него всегда связано с проверкой мотивов, совести и ответственности перед собой и другими.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повестях Толстого он увидел редкое сочетание наблюдательности и психологической точности: писатель замечает не только поступок, но и его скрытую внутреннюю подготовку.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Чернышевского исходила из требования правдивости: литература должна вскрывать реальную жизнь человека, а не подменять её схемами, эффектными сценами и условной моралью.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показал не готовый характер, а живое сознание в движении, поэтому реализм у него стал глубже и точнее, чем простое описание событий или внешней развязки.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Чернышевский так высоко оценил Толстого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анализа повестей Л. Н. Толстого «Детство», «Отрочество», «Юность» и «Севастопольские рассказы»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где особенно заметна «диалектика души»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ранних сюжетах Толстого эти темы постоянно соединяются и усиливают друг друга, превращая обычное событие в внутренний кризис героя.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импульсы толстовского конфликта — память и нравственный выбор; именно они чаще всего запускают самоанализ и смену эмоциональных состояний.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773" y="2213450"/>
            <a:ext cx="317700" cy="28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8748" y="3351100"/>
            <a:ext cx="317700" cy="28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227570"/>
            <a:ext cx="317700" cy="2541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взгляда Чернышевского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на психологии
</a:t>
            </a:r>
            <a:pPr algn="r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Чернышевский прежде всего увидел у Толстого мастера внутреннего анализа, поэтому философская, религиозная и историческая глубина позднего творчества осталась вне его основной оценки.
</a:t>
            </a:r>
            <a:endParaRPr lang="en-US" sz="978" dirty="0"/>
          </a:p>
        </p:txBody>
      </p:sp>
      <p:sp>
        <p:nvSpPr>
          <p:cNvPr id="12" name="Text 3"/>
          <p:cNvSpPr txBox="1"/>
          <p:nvPr/>
        </p:nvSpPr>
        <p:spPr>
          <a:xfrm>
            <a:off x="2944050" y="3861875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для чтения раннего Толстого
</a:t>
            </a:r>
            <a:pPr algn="ctr" indent="0" marL="0">
              <a:lnSpc>
                <a:spcPct val="90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взгляда не отменяет его точности: именно благодаря Чернышевскому ранняя проза Толстого была понята как новое слово в изображении человеческого сознания.
</a:t>
            </a:r>
            <a:endParaRPr lang="en-US" sz="1054" dirty="0"/>
          </a:p>
        </p:txBody>
      </p:sp>
      <p:sp>
        <p:nvSpPr>
          <p:cNvPr id="13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перспектива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статья отражает задачи критики 1850-х годов: важно было доказать реалистическую правду, а не предсказать все будущие направления развития толстовского мира.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Чернышевского стала точным названием для толстовского психологизма: она помогает описать не только переживание, но и его рождение, колебание и внутреннее изменение.
</a:t>
            </a:r>
            <a:endParaRPr lang="en-US" sz="132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литературоведении эта формула до сих пор полезна: она позволяет анализировать психологическую прозу XIX века через динамику чувств, самооценки и нравственного выбора.
</a:t>
            </a:r>
            <a:endParaRPr lang="en-US" sz="1323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укрепило представление о Толстом как о писателе, у которого важнейшим событием становится движение сознания, а не внешняя эффектность сюжета или развязки.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формулы «диалектика души» для литературоведения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194252"/>
            <a:ext cx="4813500" cy="31211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толстовского психологизма в ранней прозе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ранних произведений Л. Н. Толстого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произведений помогает увидеть, как меняется внутренний конфликт героя и какие художественные средства делают его особенно убедительным.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центр повествования смещён внутрь: события важны прежде всего как повод для изменения сознания и нравственной самооценки.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для современного школьника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«диалектика души» помогает читать литературу не формально, а как разговор о сложном внутреннем мире, где один поступок может иметь несколько причин и последствий.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через наблюдения Чернышевского становится ближе: он показывает подростка и молодого человека, который сомневается, ошибается, сравнивает себя с другими и ищет собственную опору.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самоидентичности в ранней прозе Толстого легко соотносится с сегодняшним опытом: каждому знакомы неуверенность, тревога, желание понять свои чувства и мотивы поступков.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старшеклассника это особенно важно: тексты Толстого учат замечать, как из малого переживания вырастает нравственный выбор, а из него — ответственность за себя.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Чернышевский и открытие психологического Толстого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Чернышевский точно уловил главное новаторство раннего Толстого: живое движение души, противоречие чувств и нравственный поиск. Его формула и сегодня помогает понимать силу толстовского реализма.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2026-05-23T10:12:42Z</dcterms:created>
  <dcterms:modified xsi:type="dcterms:W3CDTF">2026-05-23T10:12:42Z</dcterms:modified>
</cp:coreProperties>
</file>