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сияет куполами, хранит историю и удивляет красотой.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златоглавая: город куполов и истории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Москву из-за золотых куполов храмов, которые особенно красиво блестят на солнце. Старинное слово «злато» значит «золото», поэтому образ «златоглавой» связан с золотыми главами-куполами и обликом древней столицы.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Москву называют златоглавой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прошлых веках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стоят древние соборы и важные здания. Они бережно хранят историю России и помогают представить, какой была старая Москва много веков назад.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на высоком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расположен в центре Москвы, на Боровицком холме, рядом с рекой Москвой. Его стены и башни сразу узнаются и напоминают о главном городе страны.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сердце города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 был главным храмом для важных государственных событий. Его росписи и иконы помогают почувствовать торжественность древней Москвы.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Архангельский собор хранит память о русских князьях и царях. Его строгий и красивый вид особенно хорошо заметен рядом с кремлёвскими стенами.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Благовещенский собор отличается изящными куполами и старинными росписями. Он показывает, как мастера умели соединять красоту, веру и искусство.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с золотыми куполами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находится рядом с Кремлём и считается самым известным местом столицы. Здесь стоят Собор Василия Блаженного, ГУМ и Лобное место, поэтому площадь похожа на открытую книгу истории.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название связано со старым значением слова «красная» — «красивая». И правда, это место выглядит особенно торжественно и запоминается с первого взгляда.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— главная площадь Москвы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Соборе Василия Блаженного, Красная площадь, Москва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появился этот необыкновенный храм на Красной площади.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 построен в XVI веке и стал одним из самых узнаваемых символов Москвы и России.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Позолота помогает куполам выделяться на фоне неба и крыш. Издалека храм сразу заметен, будто приветствует город своим сиянием.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золото отражает свет особенно ярко. Из-за этого здания выглядят нарядно даже в обычный день, словно готовятся к празднику.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часто связывают с радостью, теплом и красотой. Поэтому такие купола вызывают у людей чувство торжества и света.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 куполов сияет вместе, силуэт города становится особенно выразительным. Так Москва получает свой знаменитый, легко узнаваемый облик.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купола сияют золотом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картинах и стихах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над рекой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нередко рисовали Москву так, чтобы над крышами домов поднимались купола и башни. На таких картинах город кажется светлым, праздничным и очень высоким. Река, небо и золото храмов создают настоящий сказочный пейзаж.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о величии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рассказах Москва часто звучит как город силы, красоты и памяти. Писатели замечали её торжественный вид, а также спокойствие старинных улиц. Так появлялся образ столицы, которую хочется увидеть своими глазами.
</a:t>
            </a:r>
            <a:endParaRPr lang="en-US" sz="1068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смотрят на знакомые купола, они вспоминают книги, открытки и школьные уроки. Один и тот же образ переходит из искусства в память, а потом — в любовь к городу. Поэтому Москва кажется близкой даже тем, кто видел её только на картинке.
</a:t>
            </a:r>
            <a:endParaRPr lang="en-US" sz="101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Христа Спасителя стоит в центре Москвы и очень высоко поднимает свои купола над городом. Его белые стены и золотое сияние хорошо заметны издалека.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за пределами Кремля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Новодевичий монастырь напоминает о старинной Москве своей красотой и спокойствием. Его храмы и башни показывают, что златоглавый облик встречается не только в Кремле.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города можно увидеть купола, колокольни и старые церкви. Значит, образ златоглавой Москвы связан с целым городом, а не с одним местом.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златоглавой Москвы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города, архитектура храмов и солнечный блеск куполов создают узнаваемый образ столицы.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50" y="1642900"/>
            <a:ext cx="218362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помогает увидеть Москву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раскинулась на холмах, поэтому её высоты заметны из многих районов. С возвышенных мест особенно хорошо видны купола храмов и силуэты башен, будто город сам поднимает их к небу.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обзор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холмов и реки высокие храмы не теряются среди домов. Они служат заметными ориентирами, а их купола помогают сразу узнать старую Москву даже издалека.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Москва проходит через столицу и задаёт ей красивую линию на карте и в панораме. У воды старинные здания и храмы выглядят особенно торжественно, как в открытке с живым пейзажем.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начинался звон, его слышали далеко за стенами церкви. Звон напоминал о службе, празднике или особом событии, а город на минуту будто замирал и слушал.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Колокольни поднимались выше крыш и башен, поэтому их было видно почти отовсюду. Они подсказывали путь к храму и собирали вокруг него жителей квартала.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Колокольни и колокольный звон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праздника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открываются раньше обычного. Внутри загораются свечи, а люди приходят в светлой одежде и с радостным настроением.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служба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звучат торжественно и громко. Купола, иконы и цветы создают особенно нарядный вид, который запоминается надолго.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впечатления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 Москва кажется ещё светлее и добрее. Звон колоколов и блеск куполов остаются в памяти как знак радости.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праздничные дни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древними храмами в столице стоят новые дома, мосты и широкие дороги. Поэтому Москва похожа на город, который умеет хранить память и не боится меняться.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купола и современные здания не спорят друг с другом, а складываются в один большой вид. Так прошлое и настоящее дружно живут в одной столице.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и современная Москва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заботе красивые виды старой Москвы могут увидеть не только взрослые, но и будущие поколения школьников.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восстановлением изучают старые чертежи, фотографии и описания, чтобы работа была точной и аккуратной.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храмы и здания бережно охраняют как памятники культуры, чтобы не потерять их настоящий вид.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ремонтируют стены, крыши, купола и росписи, стараясь сохранить каждую важную деталь.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старую Москву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972" y="129427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знаки Москвы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напоминает о власти, истории и старинной Москве. Его стены и башни сразу узнаются и часто становятся первым образом столицы.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с куполами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купола храмов делают московский силуэт мягким и светлым. Именно они сильнее всего связывают столицу с образом златоглавой Москвы.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известна во всей стране как главное место Москвы. Здесь особенно чувствуется связь праздника, истории и большого города.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и силуэты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башни и колокольни помогают узнать Москву даже на рисунке или открытке. Один их вид уже подсказывает: перед нами столица.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столицы чаще всего начинают знакомство с Кремлём и Красной площадью. Эти места сразу показывают, почему Москву считают красивой, древней и очень важной.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замечают и большие памятники, и тихие храмы рядом с домом. Для них златоглавая Москва — это не только парадный центр, но и знакомые улицы.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глазами гостей и жителей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образу златоглавой Москвы удобно изучать историю: здания, купола и площади помогают представить, какой была столица много веков назад.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город может бережно хранить прошлое и при этом оставаться живым и современным. Это хороший пример для наблюдательных школьников.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купола, башни и храмы легко запоминаются. Они делают Москву особенно красивой и помогают узнавать её на фотографиях, картинах и в книгах.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важен для школьников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золотыми куполами храмов, которые особенно заметны на солнце и создают яркий силуэт столицы.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этого образа — Кремль, Красная площадь и Собор Василия Блаженного. Именно они чаще всего вспоминаются, когда говорят о Москве.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златоглавой Москвы появился в истории, искусстве и памяти людей. Он и сегодня помогает узнавать столицу и чувствовать её особый характер.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златоглавой Москве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остаётся узнаваемой благодаря золотым куполам, древним соборам и красивому силуэту над рекой. Этот образ соединяет историю, свет праздника и жизнь большого современного города.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златоглавая — город памяти и красоты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2026-05-21T07:36:23Z</dcterms:created>
  <dcterms:modified xsi:type="dcterms:W3CDTF">2026-05-21T07:36:23Z</dcterms:modified>
</cp:coreProperties>
</file>