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тропического пояса: богатство и уникальность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— зона с уникальным климатом и невероятным разнообразием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находятся тропики?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 простирается между 23,5° северной и южной широты, охватывая обширные участки Южной Америки, Африки, Юго-Восточной Азии и Австралии. Здесь царит тёплый климат и разнообразная природа, которая формирует основу жизни миллионов видов.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Амазонка: зелёное сердце Южной Америки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регион занимает большую часть тропического пояса в Южной Америке. Здесь находятся самые густые леса планеты, богатые реки и невероятное биоразнообразие. Река Амазонка — крупнейшая по объёму воды в мире.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Конго: тропики Африки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район бассейна реки Конго покрыт влажными экваториальными лесами. Эти леса — вторые по величине после амазонских и играют ключевую роль в климате и экологии Южной и Центральной Африки.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и Австралия: острова и материк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Юго-Восточной Азии включает разнообразные острова с тропическими лесами, а север и восток Австралии покрыты саваннами и лесами. Этот край богат уникальными флорой и фауной.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границы тропиков и их регионы
</a:t>
            </a:r>
            <a:endParaRPr lang="en-US" sz="28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тропического пояса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леса: зелёные джунгли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влагой и теплом, экваториальные леса состоят из плотной зелени и создают условия для жизни множества видов. Они раскинулись непосредственно вдоль экватора и обеспечивают стабильность климата.
</a:t>
            </a:r>
            <a:endParaRPr lang="en-US" sz="1007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Саванны: сочетание трав 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зоны характеризуются чередованием сухого и влажного сезонов, где растут высокие травы и разбросаны лиственные деревья, адаптированные к переменам погоды. Саванны влияют на экосистемы и животный мир тропиков.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жаркие и сухие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пустыни встречаются на окраинах пояса, они очень сухие, с огромными перепадами температуры, где растительность скудная, а животные приспособились к суровым условиям выживания.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экваториального климата
</a:t>
            </a:r>
            <a:endParaRPr lang="en-US" sz="3177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 отличается постоянной высокой температурой около +25–28°C и обильными осадками, которые часто превышают 2000 мм в год, создавая влажную атмосферу.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условиях отсутствует чёткая сезонность — дожди идут продолжительно, а влажность воздуха сохраняется на уровне более 80%, что способствует развитию плотных тропических лесов.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тропических саванн: сезонность и угрозы
</a:t>
            </a:r>
            <a:endParaRPr lang="en-US" sz="2775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саваннах сезон дождей длится до шести месяцев с осадками от 500 до 1500 мм и температурами +20–30°C, что способствует быстрому росту растительности.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Сухой сезон сопровождается сильной жарой, вызовом пожаров и стрессом для экосистемы. Крупнейшие саванны включают Африканскую Серенгети и австралийский аутбэк.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тропических пустынь и полупустынь
</a:t>
            </a:r>
            <a:endParaRPr lang="en-US" sz="3073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жара и ночная 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температура в пустынях достигает +50°C, а ночью резко падает, создавая экстремальные условия для жизни. Это резкие перепады, требующие особой адаптации.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количество осадков и флора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менее 250 мм в год, что ограничивает растительность. Многие растения и животные приспособлены сохранять воду и выживать в засушливой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экваториальных лесов
</a:t>
            </a:r>
            <a:endParaRPr lang="en-US" sz="295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 отличаются многоярусной структурой, где высокие деревья достигают 60 метров в высоту и создают густую крону над лесом.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и нижний ярусы заполнены лианами, эпифитами и папоротниками, образуя удивительно разнообразную и сложную экосистему с до 300 видов деревьев на гектар.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саванн: основные особенности
</a:t>
            </a:r>
            <a:endParaRPr lang="en-US" sz="2905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Высокие злаки, такие как слоновая трава, достигают в саваннах трёх метров, обеспечивая пищу и укрытие для множества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Среди деревьев выделяются баобабы с массивными стволами и акации с колючками, способные переносить жару и длительные засухи, а также кустарники с глубокими корнями.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птиц амазонских лесов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населена более 1300 видами птиц, включая красочных попугаев и экзотических колибри. Эти птицы играют важную роль в распространении семян и поддержании баланса экосистемы.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бассейна Конго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африканских тропических лесах обитают около 400 видов млекопитающих: обезьяны-шеленки, крупные тапиры и хищники. Они занимают разнообразные экологические ниши и обеспечивают динамику лесного сообщества.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ядовитые обитатели леса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населён ядовитыми древолазами и древесными змеями, уникальными для тропиков. Эти виды приспособились к жизни в кронах, обеспечивая разнообразие и сложность пищевых цепей.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экваториальных лесов
</a:t>
            </a:r>
            <a:endParaRPr lang="en-US" sz="35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саванн: пять уникальных историй
</a:t>
            </a:r>
            <a:endParaRPr lang="en-US" sz="2773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— архитекторы саванн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разрушают деревья и создают открытые пространства, способствуя росту трав. Их миграции играют ключевую роль в поддержании экосистемы саванн, влияя на биоразнообразие и структуру растительности.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 — короли охоты в саванне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Львиные прайды охотятся вместе, используя стратегии для ловли копытных. В саваннах Серенгети они поддерживают баланс между популяциями травоядных и хищников.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антилоп гну — природное чудо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миллионы антилоп гну преодолевают сотни километров в поисках свежих пастбищ. Это событие привлекает множество хищников и оказывает значительное влияние на экосистему саванны.
</a:t>
            </a:r>
            <a:endParaRPr lang="en-US" sz="989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адаптации в тропических пустынях
</a:t>
            </a:r>
            <a:endParaRPr lang="en-US" sz="3121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пустынь: выживание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фенеки эффективно сохраняют влагу и тепло, приспосабливаясь к жаркому дню и холодной ночи. Скорпионы и ящерицы используют скрытые убежища, чтобы избежать жары и хищников.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пустынь: секреты накопления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аккумулируют воду в сочных листьях и стеблях. Эти растения имеют толстую восковую кору и колючки, уменьшающие испарение, что позволяет им выживать при резком недостатке дождей.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тропиков: значение для планеты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 обеспечивают более 20% земного кислорода и активно поглощают углекислый газ, регулируя глобальный климат и поддерживая атмосферное равновесие.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экосистемы сохраняют уникальное биологическое разнообразие, являясь средой обитания для миллионов видов животных и растений, многие из которых не встречаются нигде больше.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предотвращают эрозию почв и поддерживают круговорот воды, благодаря чему смягчается засушливость окружающих регионов и улучшается климатическая стабильность.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её 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в тропиках исчезает миллионы гектаров лесов из-за нелегального лесозаготовления и расширения сельского хозяйства. Это приводит к утрате среды обитания многих видов и изменению климата.
</a:t>
            </a:r>
            <a:endParaRPr lang="en-US" sz="112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пожары как угроза экосистемам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возникающие в вызванные засухами или человеком, уничтожают растительность и ухудшают качество почв. В саваннах и лесах увеличивается число пожаров из-за климатических изменений и активности человека.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систем тропиков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озера загрязняются химикатами и отходами от сельского хозяйства и добычи полезных ископаемых. Это негативно влияет на водные организмы и качество питьевой воды для местных сообществ.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вызовы тропического пояса
</a:t>
            </a:r>
            <a:endParaRPr lang="en-US" sz="25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вырубки тропических лесов (1980–2020)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темпы вырубки снижаются, суммарные лесные площади всё ещё уменьшаются, угрожая устойчивости экосистем тропиков.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управление лесами требует усиления мер по сокращению вырубки и восстановлению природных массивов в ключевых регионах.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Bank/FAO, данные на 2020 год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охраняемых территорий в тропическом поясе (2020)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Защищённые природные зоны способствуют сохранению биоразнообразия, однако уровень охраны варьируется в разных странах.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лидирует по охране территорий, но вызовы незаконной деятельности и слабого контроля остаются актуальными.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2020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хозяйственные ресурсы тропиков
</a:t>
            </a:r>
            <a:endParaRPr lang="en-US" sz="3062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добывают нефть, золото, железо и бокситы, что обеспечивает важный вклад в экономику стран региона.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каучук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поставляют ценные породы древесины и натуральный каучук, используемые в различных отраслях производства.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какао, кофе, бананы и хлопок — культуры, которые являются экспортными товарами и источниками дохода для местного населения.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тропиков используются в традиционной и современной медицине, открывая новые возможности для фармацевтики.
</a:t>
            </a:r>
            <a:endParaRPr lang="en-US" sz="10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тропические зоны
</a:t>
            </a:r>
            <a:endParaRPr lang="en-US" sz="275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засухи и частоту природных пожаров, что ухудшает условия жизни для многих видов и способствует деградации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прогнозируют исчезновение до 25% видов тропических лесов к 2050 году, что станет серьезным ударом по биоразнообразию и стабильности природы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усилия по сохранению тропиков
</a:t>
            </a:r>
            <a:endParaRPr lang="en-US" sz="2774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партнерские организации реализуют программы по защите тропических лесов и предотвращению вырубки на глобальном уровне.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развитие экотуризма помогают сохранить природные ресурсы, обеспечивая альтернативный доход для местных сообществ.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поддержка местного населения способствует устойчивому использованию земель и снижению давления на природные экосистемы.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между странами и НПО является ключом к эффективной защите тропиков и долгосрочному сохранению биоразнообразия.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тропиков и необходимость их сохранения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 — природное богатство и климатический регулятор Земли. Его охрана требует объединения усилий для устойчивого будущего планеты и благополучия всех живых существ.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2026-05-10T22:55:39Z</dcterms:created>
  <dcterms:modified xsi:type="dcterms:W3CDTF">2026-05-10T22:55:39Z</dcterms:modified>
</cp:coreProperties>
</file>