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завершение и ключевые итоги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завершила старую власть, заложив основы нового общества и управления.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и начало конца эпохи абсолютизма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на фоне экономического кризиса и идеи Просвещения породили революцию во Франции. Рост недовольства вызвал борьбу за перемены в обществе и власти, что подготовило условия для её завершения.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якобинского террора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1794 году рухнула власть Робеспьера после массовых казней и страха в обществе. Население устало от жестокости, что привело к ослаблению радикалов.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якобинцев начался этап более умеренного управления. Это стало ключевым этапом трансформации революционных институтов и стабилизации ситуации.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власти: Директория (1795–1799)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1795 год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Учреждена Директория — исполнительный орган из пяти членов, призванный управлять страной после периода террора.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1796 год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Происходят внутренние заговоры и рост коррупции, что подрывает доверие к власти среди населения.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 год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кризис власти открывает путь к перевороту и приходу нового лидера.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1797 год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роялистского переворота разрушает политическую стабильность и усиливает конфликты.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военные победы и роль Наполеона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 полях сражений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армии одерживают значимые победы, укрепляя позиции республики и подавляя враждебные силы в Европе.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молодого генерала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стремительный карьерный рост Наполеона Бонапарта, чьи тактические таланты выделяют его среди офицеров.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революционных идей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способствует распространению новых взглядов вне Франции, укрепляя влияние республики на континенте.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мятежи и контрреволюция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вспыхнули вандейские мятежи, поддержанные крестьянством и церковными деятелями, что создало серьёзные трудности для республики.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Франции стали ареной роялистских выступлений, отражая глубокий раскол внутри общества.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аристократы и противники революции эмигрировали и участвовали в заговорах, подрывая стабильность изнутри.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на стороне республики и влияние на Европу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коалиция (1792–1797) включала ведущие европейские державы, выступающие против революционной Франции.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не только защищала территорию, но и активно расширяла своё влияние во внешней политике.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коалиция (1798–1802) продолжила противодействие, охватывая Великобританию, Австрию, Пруссию и Россию.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изменили баланс сил в Европе и способствовали распространению новых политических идей.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важнейших событий завершения революции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демонстрирует постепенную утрату революционной жёсткости и смену власти.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переход власти от радикалов к новому авторитарному строю под руководством Наполеона.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конца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последних лет революции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перевороты и заговоры между республиканцами и роялистами подрывали институциональную устойчивость.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недовольство привело к потребности в сильном руководстве, способном восстановить порядок.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усугубляли социальные волнения и уличные протесты, создавая атмосферу хаоса и анархии.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монархии и провозглашение республики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1792 году Национальный Конвент официально отменил монархию, положив конец правлению Бурбонов во Франции.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провозглашена республика с новыми символами власти и введением революционного календаря, отражающих идеалы перемен.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и установление консулата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переворот Наполеона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1799 года Наполеон Бонапарт организовал переворот, свергнувший Директорию. Этот шаг завершил эпоху революции и открыл путь к новой власти — Трехконсульству, что означало начало конца республиканского периода.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авторитарного режима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Трехконсульства дало Наполеону широкие полномочия и подготовило почву для установления императорского правления. Этот этап стал поворотным в истории Франции, сменив демократические эксперименты на централизованное управление.
</a:t>
            </a:r>
            <a:endParaRPr lang="en-US" sz="9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и правовые достижения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сословных привилегий положила начало равенству граждан перед законом и ликвидации феодальных привилегий в обществе Франции.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Введено юридическое равенство всех граждан, что устранило привилегии по происхождению и укрепило основы справедливости в государстве.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образования расширила доступ к знаниям и внедрила светские учебные заведения вместо церковных школ.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систематизировал основы права, обеспечив юридическую защиту личности, частной собственности и гражданских свобод.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символы и реформы эпохи революции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 триколорный флаг и девиз «Свобода, равенство, братство», которые стали символами новых идеалов и разрывом с монархическим прошлым.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революционный календарь и метрическая система мер, отражающие стремление к рационализации и обновлению всех сфер жизни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социальные перемены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стала местом социальной мобильности, ведь офицеры в основном пришли из низших классов и могли продвинуться по службе благодаря заслугам.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способствовали распространению революционных идей по Европе, укрепляя влияние Французской республики.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Наполеон Бонапарт, благодаря своим военным талантам, быстро вырос в лидера, символизируя изменения в социальной структуре Франции.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революции на Европу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1780-х — начало 1790-х годов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Вдохновлённые французскими идеями движения за отмену феодальных порядков и самоуправления охватили Италию, Швейцарию и Польшу.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1790-х годов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военное сопротивление, идеи равенства и республики становятся фундаментом национальных движений и реформ в различных странах Европы.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1792–1797 гг.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антифранцузская коалиция объединяет европейские монархии для борьбы с республиканской Францией и подавления революционных идей.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роли церкви во Франции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упразднена собственность церкви и национализированы её земли, что существенно ограничило её экономическое влияние.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церкви от государства узаконило светский характер власти, и были введены новые формы гражданских браков.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священнослужители эмигрировали или утратили влияние, в результате чего религия перестала играть ключевую роль в повседневной жизни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 и свободы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печати получила развитие благодаря многочисленным газетам и политическим клубам, что расширило общественное участие в делах государства.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временные ограничения во время террора ограничили свободы, закреплённые права послужили фундаментом для будущих демократических принципов.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итоги французской революции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внутренних пошлин и объединение налоговой системы способствовали развитию единого внутреннего рынка Франции.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цеховых ограничений стимулировало рост ремесленного производства и поддержало развитие промышленности.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земель знати и церкви изменила структуру собственности и обеспечила государственные финансовые ресурсы.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новых законов и мер способствовало расширению внешней торговли и укреплению экономики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гражданской нации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национальное самосознание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сформировала идею единой гражданской нации, что способствовало росту патриотизма и укреплению коллективной идентичности.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культура и гражданское общество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Заложены основы современной политической культуры, включающей участие граждан в жизни государства и развитие демократических 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уроки Французской революции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ликвидировала монархию и утвердила республику, закрепив гражданские права и свободы. Эти преобразования вдохновили модернизацию многих стран и развитие гражданского общества в Европе.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2026-05-11T10:59:55Z</dcterms:created>
  <dcterms:modified xsi:type="dcterms:W3CDTF">2026-05-11T10:59:55Z</dcterms:modified>
</cp:coreProperties>
</file>