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Chores: English Vocabulary and Everyday Life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на английском: слова, фразы и Present Simple.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домашних дел помогает говорить о привычных обязанностях, повторять Present Simple и учить полезную бытовую лексику. Эти слова легко встречаются в учебниках, диалогах и заданиях по говорению, поэтому важно знать их уверенно и использовать без ошибок.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 в английском: зачем это нужно
</a:t>
            </a:r>
            <a:endParaRPr lang="en-US" sz="265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household chores
</a:t>
            </a:r>
            <a:endParaRPr lang="en-US" sz="250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chores, duty, responsibility и routine описывают регулярные дела по дому. Они помогают говорить не только о действиях, но и о том, как устроена повседневная жизнь семьи.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tidy up, clean, sweep, mop, dust, cook, wash, iron, fold и take out the rubbish нужны для точного описания домашних задач. Их лучше запоминать вместе с устойчивыми сочетаниями.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 дому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привычек используют every day, once a week, usually, often, sometimes и never. Эти слова показывают, как часто выполняется каждое домашнее дело и насколько оно привычно для семьи.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chores чаще употребляется во множественном числе. Оно обозначает не одно большое задание, а набор регулярных домашних дел, которые повторяются снова и снова.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chores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нужна, чтобы говорить о своих обязанностях, сравнивать семейные привычки и описывать распределение дел дома. Она особенно полезна в коротких диалогах и простых рассказах.
</a:t>
            </a:r>
            <a:endParaRPr lang="en-US" sz="1251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речи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чаще всего попадают в школьные упражнения и разговорные задания по теме семьи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wash the dishes, make the bed и tidy the room: это самые привычные и легко узнаваемые действия для учеников.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узнаваемости лексики для 7 класса, без статистической выборки.
</a:t>
            </a:r>
            <a:endParaRPr lang="en-US" sz="1277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домашние дела в английской лексике
</a:t>
            </a:r>
            <a:endParaRPr lang="en-US" sz="2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Tidy room: как описать порядок в комнате по-английски
</a:t>
            </a:r>
            <a:endParaRPr lang="en-US" sz="2344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room is tidy и the floor is clean помогают коротко описать аккуратную комнату. Они подходят для простых сравнений и повседневных комментариев о состоянии личного пространства.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the bed is made, clothes are on the chair и books are on the shelf показывают, где находятся вещи. Они помогают описывать комнату точно, без длинных объяснений.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комнате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помогает не только описать комнату, но и сравнить две ситуации: clean and neat или messy and dirty. Это полезно для диалогов и небольших рассказов.
</a:t>
            </a:r>
            <a:endParaRPr lang="en-US" sz="1222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устного описания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комнаты полезны слова messy, neat, organized, clean и dirty. С их помощью легко показать разницу между беспорядком и аккуратностью в комнате подростка.
</a:t>
            </a:r>
            <a:endParaRPr lang="en-US" sz="1138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place подходит, когда вещи лежат там, где должны. Это удобное выражение для короткой оценки порядка: всё на своих местах или, наоборот, разбросано.
</a:t>
            </a:r>
            <a:endParaRPr lang="en-US" sz="1195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или нет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14202"/>
            <a:ext cx="4151400" cy="2619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связать дело по дому, готовую фразу и частоту выполнения в одном коротком 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действий можно описать простыми готовыми моделями. Некоторые выражения требуют устойчивого сочетания, а не буквального перевода с русского.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 подходящие английские фразы
</a:t>
            </a:r>
            <a:endParaRPr lang="en-US" sz="262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теме household chores для 7 класса.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4641" y="1353834"/>
            <a:ext cx="202744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действия, которые часто используются с chores
</a:t>
            </a:r>
            <a:endParaRPr lang="en-US" sz="2276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sweep часто используется с floor или room. Он помогает точно описать уборку пола и звучит естественнее, чем буквальный перевод русской фразы.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sweep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нужен для посуды, рук, окон и одежды. В теме домашних дел он особенно часто встречается в сочетаниях wash the dishes и wash the clothes.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Dust используют, когда убирают пыль с полок, мебели или столов. Это точный глагол для описания небольшой, но важной части домашней уборки.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dust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Vacuum подходит для пола, ковров и комнаты в целом. Такое сочетание помогает описать современную уборку и делает английскую фразу более естественной.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vacuum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usually относится к растениям и цветам. В домашних делах это полезный глагол для описания заботы о доме и регулярных обязанностей в семье.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составлять предложение о домашних обязанностях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действий: от выбора chores до проверки формы глагола в Present Simple.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теме household chores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привычках и повторяющихся делах. Например: I clean my room on Fridays; My mother cooks dinner every day.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и вопросительных предложениях нужны do и does. Примеры: Do you help with housework? Does your brother wash the dishes?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бытом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грамматика хорошо подходит для описания домашних обязанностей, потому что показывает повторяемость действий. Она помогает говорить коротко, ясно и правильно.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he, she, it к глаголу обычно добавляется -s: he washes, she does, it helps. Эта форма особенно важна в рассказах о членах семьи.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chores входят в семейный распорядок с разной регулярностью и по-разному влияют на общий порядок в доме.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выполняется дело, тем легче поддерживать чистоту и не накапливать лишнюю работу. Редкие дела требуют отдельного плана.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частотности для темы household chores, без статистической выборки.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выполняются домашние дела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teenagers do at home?
</a:t>
            </a:r>
            <a:endParaRPr lang="en-US" sz="2473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выполнять понятные и безопасные chores: убирать свои вещи, складывать одежду, вытирать пыль и помогать на кухне. Такие дела формируют привычку к порядку и ответственности.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обязанности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удобно использовать выражения help with the housework, set the table и clear the table. Они подходят для коротких домашних диалогов и школьных сценок.
</a:t>
            </a:r>
            <a:endParaRPr lang="en-US" sz="1277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помощи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обязанностям подростка также относятся water the plants, feed the pet и vacuum the floor. Эти действия несложные, но полезные для всей семьи и легко описываются в Present Simple.
</a:t>
            </a:r>
            <a:endParaRPr lang="en-US" sz="1192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домом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tidy the desk помогает говорить о личном пространстве: столе, полках и учебных вещах. Для 7 класса важно уметь описывать именно повседневные, привычные дела дома.
</a:t>
            </a:r>
            <a:endParaRPr lang="en-US" sz="1170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936" y="1068000"/>
            <a:ext cx="294342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члены семьи распределяют домашние обязанности и как это можно описать по-английски с помощью местоимений, глаголов и наречий частоты.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chores удобно описывать через Present Simple и слова частоты. Она также помогает тренировать правильный порядок слов и формы глаголов.
</a:t>
            </a:r>
            <a:endParaRPr lang="en-US" sz="138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Chores at home: кто что делает в семье
</a:t>
            </a:r>
            <a:endParaRPr lang="en-US" sz="277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типичных семейных примерах для темы household chores в курсе английского языка для 7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разговора о домашних делах
</a:t>
            </a:r>
            <a:endParaRPr lang="en-US" sz="2338" dirty="0"/>
          </a:p>
        </p:txBody>
      </p:sp>
      <p:sp>
        <p:nvSpPr>
          <p:cNvPr id="10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на дело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It’s my turn и It’s your turn помогают спокойно распределять обязанности. Они звучат естественно в семье и показывают, кто должен выполнить задачу сейчас.
</a:t>
            </a:r>
            <a:endParaRPr lang="en-US" sz="1575" dirty="0"/>
          </a:p>
        </p:txBody>
      </p:sp>
      <p:sp>
        <p:nvSpPr>
          <p:cNvPr id="11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me? — вежливый способ попросить поддержку, когда дело кажется слишком долгим. Такая реплика полезна и дома, и в коротком школьном диалоге.
</a:t>
            </a:r>
            <a:endParaRPr lang="en-US" sz="1575" dirty="0"/>
          </a:p>
        </p:txBody>
      </p:sp>
      <p:sp>
        <p:nvSpPr>
          <p:cNvPr id="12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have to clean my room и I need to do the laundry показывают обязанность или необходимость. Они хорошо подходят для рассказа о ежедневных делах.
</a:t>
            </a:r>
            <a:endParaRPr lang="en-US" sz="1575" dirty="0"/>
          </a:p>
        </p:txBody>
      </p:sp>
      <p:sp>
        <p:nvSpPr>
          <p:cNvPr id="13" name="Text 5"/>
          <p:cNvSpPr txBox="1"/>
          <p:nvPr/>
        </p:nvSpPr>
        <p:spPr>
          <a:xfrm>
            <a:off x="3893200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done with my chores сообщает, что дело уже выполнено. После неё удобно добавить Let’s finish this together, если работа ещё не окончена.
</a:t>
            </a:r>
            <a:endParaRPr lang="en-US" sz="1586" dirty="0"/>
          </a:p>
        </p:txBody>
      </p:sp>
      <p:sp>
        <p:nvSpPr>
          <p:cNvPr id="14" name="Text 6"/>
          <p:cNvSpPr txBox="1"/>
          <p:nvPr/>
        </p:nvSpPr>
        <p:spPr>
          <a:xfrm>
            <a:off x="6685068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о chores важно говорить спокойно и уважительно. Простые реплики помогают избежать спора и делают семейное общение более понятным и дружелюбным.
</a:t>
            </a:r>
            <a:endParaRPr lang="en-US" sz="15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связаны не только с уборкой, но и с привычками, которые помогают учиться и организовывать день. Это полезно и для школы, и для 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chores связаны с ответственностью и самодисциплиной, потому что они требуют регулярности. Остальные навыки развиваются через совместную и аккуратную работу.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педагогическая схема навыков, развиваемых при выполнении домашних обязанностей.
</a:t>
            </a:r>
            <a:endParaRPr lang="en-US" sz="1154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домашние обязанности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английских фразах по теме chores
</a:t>
            </a:r>
            <a:endParaRPr lang="en-US" sz="2508" dirty="0"/>
          </a:p>
        </p:txBody>
      </p:sp>
      <p:sp>
        <p:nvSpPr>
          <p:cNvPr id="10" name="Text 2"/>
          <p:cNvSpPr txBox="1"/>
          <p:nvPr/>
        </p:nvSpPr>
        <p:spPr>
          <a:xfrm>
            <a:off x="420600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говорить make the bed, а не do the bed. В английском make используют, когда речь идёт о том, чтобы заправить кровать или что-то подготовить.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20600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а не do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47288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комнаты лучше сказать tidy the room, а не wash room. Глагол tidy подчёркивает порядок, а wash относится к мытью и подходит не для этой ситуации.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47288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глагол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6073963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часто забывают -s в формах he, she, it: he washes, she tidies, it helps. Эта деталь важна, потому что она показывает правильную грамматику.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073963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20600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 — это домашнее задание, а housework — домашняя работа по дому. Слова похожи, но значения разные, поэтому их нельзя путать в письменной и устной речи.
</a:t>
            </a:r>
            <a:endParaRPr lang="en-US" sz="1325" dirty="0"/>
          </a:p>
        </p:txBody>
      </p:sp>
      <p:sp>
        <p:nvSpPr>
          <p:cNvPr id="17" name="Text 9"/>
          <p:cNvSpPr txBox="1"/>
          <p:nvPr/>
        </p:nvSpPr>
        <p:spPr>
          <a:xfrm>
            <a:off x="420600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и housework
</a:t>
            </a:r>
            <a:endParaRPr lang="en-US" sz="1600" dirty="0"/>
          </a:p>
        </p:txBody>
      </p:sp>
      <p:sp>
        <p:nvSpPr>
          <p:cNvPr id="18" name="Text 10"/>
          <p:cNvSpPr txBox="1"/>
          <p:nvPr/>
        </p:nvSpPr>
        <p:spPr>
          <a:xfrm>
            <a:off x="3247288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do и make часто вызывают путаницу. В теме chores нужно запоминать устойчивые сочетания целиком, чтобы говорить естественно и без дословного перевода с русского.
</a:t>
            </a:r>
            <a:endParaRPr lang="en-US" sz="1313" dirty="0"/>
          </a:p>
        </p:txBody>
      </p:sp>
      <p:sp>
        <p:nvSpPr>
          <p:cNvPr id="19" name="Text 11"/>
          <p:cNvSpPr txBox="1"/>
          <p:nvPr/>
        </p:nvSpPr>
        <p:spPr>
          <a:xfrm>
            <a:off x="3247288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 make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распределить chores в семье и записать это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превратить реальные домашние обязанности в короткие и правильные предложения на английском языке.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дням недели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chores распределяют по расписанию: в понедельник один ребёнок выносит мусор, а в субботу другой помогает с уборкой. Такой порядок удобен, потому что каждый знает свою очередь заранее. В англоязычных текстах это часто называют teamwork и cooperation.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возрасту и силам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семье обязанности выбирают по возрасту. Младшие дети ставят посуду на стол и собирают свои игрушки, а старшие помогают пылесосить и убирать кухню. Такой подход показывает shared responsibility и учит детей выполнять посильную работу.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свободному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семьи, где chores делают тогда, когда у кого-то есть свободная минута. После школы один помогает накрыть на стол, другой поливает растения, а вечером все вместе быстро приводят дом в порядок. Это удобный вариант для занятых будней.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 in different families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домашние дела делают быт предсказуемым: вещи находятся на месте, а утренние сборы проходят спокойнее. Это особенно заметно в обычные школьные дни.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 постоянными chores выигрывает по всем показателям. Регулярность снижает хаос и экономит время, а отсутствие привычки к уборке быстро создаёт лишнюю нагрузку.
</a:t>
            </a:r>
            <a:endParaRPr lang="en-US" sz="150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для обсуждения бытовых привычек в семье.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дом с chores и дом без регулярных chores
</a:t>
            </a:r>
            <a:endParaRPr lang="en-US" sz="23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домашние дела быстрее и легче
</a:t>
            </a:r>
            <a:endParaRPr lang="en-US" sz="2906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tasks лучше делать сразу, не откладывая на потом. Если убрать вещь на место или вытереть крошки сразу, дома дольше сохраняется порядок.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всё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things are in one place, их легче найти и вернуть обратно. Это экономит время и помогает не терять нужные предметы во время уборки.
</a:t>
            </a:r>
            <a:endParaRPr lang="en-US" sz="1552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Checklist помогает не забыть важные дела и видеть, что уже сделано. Такой способ особенно удобен, если chores распределены между несколькими членами семьи.
</a:t>
            </a:r>
            <a:endParaRPr lang="en-US" sz="1575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таймер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Timer на 10–15 минут делает работу легче: за короткое время проще начать и довести дело до конца. Этот приём помогает избежать усталости и прокрастинации.
</a:t>
            </a:r>
            <a:endParaRPr lang="en-US" sz="1575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 работу на шаги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chores лучше разбивать на несколько этапов. Тогда уборка комнаты, кухни или стирка выглядят менее сложными, а результат появляется быстрее и аккуратнее.
</a:t>
            </a:r>
            <a:endParaRPr lang="en-US" sz="1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chores: итог темы для 7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 помогают ученикам 7 класса говорить о повседневной жизни по-английски: описывать обязанности, использовать Present Simple и строить вежливые семейные диалоги. Эта тема полезна и для языка, и для жизни.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2026-05-31T04:00:46Z</dcterms:created>
  <dcterms:modified xsi:type="dcterms:W3CDTF">2026-05-31T04:00:46Z</dcterms:modified>
</cp:coreProperties>
</file>