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основа жизни и их роль на Земле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кислород, пищу и среду обитания для множества организмов.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растений и их значение для жизни на Земле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растения возникли 470 миллионов лет назад, преобразив атмосферу и став фундаментом экосистем. Они обеспечили условия для жизни на суше, заложив основы биологического разнообразия.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растений: особенности и отличия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простейшие споровые растения, живущие во влажных местах, не имеют сосудистой системы и размножаются спорами.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хвощи обладают развитой сосудистой системой, размножаются спорами и предпочитают тёплые влажные среды обитания.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деревья с семенами без плодов (например, сосны), распространены в лесах умеренного климата.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цветковые растения с плодами, самый разнообразный и крупнейший класс на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растения: органы и их функции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стебель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глубоко фиксируют растение в почве и поглощают воду с минеральными веществами. Стебель поддерживает листья и передаёт питательные вещества по всему организму.
</a:t>
            </a:r>
            <a:endParaRPr lang="en-US" sz="112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цветы и плоды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фотосинтезируют, превращая свет в энергию. Цветы обеспечивают размножение, а плоды защищают семена и помогают их распространению.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превращение света в жизнь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происходит в хлоропластах листьев с использованием солнечного света, воды и углекислого газа для создания глюкозы.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фотосинтеза выделяется кислород, необходимый для дыхания большинства живых организмов на планете.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первичную продуктивность экосистем и питает почти все живые существа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различных растений в производство кислорода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морские водоросли составляют более 90% глобального производства кислорода, влияя на климат и воздух.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кислорода — лесные массивы и фитопланктон, что подчёркивает важность их сохранения.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 и WWF, 2023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и процесс опыления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цветка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состоит из венчика, чашечки, тычинок и пестика. Каждая часть выполняет важную функцию в процессе размножения растений.
</a:t>
            </a:r>
            <a:endParaRPr lang="en-US" sz="114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опыления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происходит с помощью ветра, насекомых и птиц. Перенос пыльцы с тычинки на пестик необходим для образования семян.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опыления для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позволяет растениям размножаться и создавать новые поколения, обеспечивая разнообразие и выживание вида.
</a:t>
            </a:r>
            <a:endParaRPr lang="en-US" sz="1038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растений: основные этапы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попадает на рыльце пестика, запускается процесс образования семян, что является половым способом размножения.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луковицы, черенки, корневища для бесполого размножения, обеспечивая быстрое расширение популяции.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Образовавшиеся семена или вегетативные части прорастают и формируют новое растение, завершая цикл размножения.
</a:t>
            </a:r>
            <a:endParaRPr lang="en-US" sz="11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1334" y="3129007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 условиям окружающей среды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Оснащены воздушными полостями и плавающими листьями для жизни в воде и получения кислорода.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суккуленты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влагу в толстых стеблях и имеют уменьшенные листья, чтобы снизить испарение.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компактный рост и жёсткие листья, чтобы противостоять ветрам и пониженным температурам.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 воздушные корни для получения кислорода в условиях затопленной почвы.
</a:t>
            </a:r>
            <a:endParaRPr lang="en-US" sz="9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 на жизнь животных и человека
</a:t>
            </a:r>
            <a:endParaRPr lang="en-US" sz="2889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пищу и убежище для множества животных, создавая сложные экосистемы и поддерживая биоразнообразие.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климат, защищают почву от эрозии и участвуют в круговороте воды, что влияет на условия жизни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602214"/>
            <a:ext cx="3563700" cy="19390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культурные растения мира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сельскохозяйственные культуры и их основные питательные и промышленные компоненты, важные для питания и экономики человечества.
</a:t>
            </a:r>
            <a:endParaRPr lang="en-US" sz="116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обеспечивают основную часть пищи и сырья для промышленности во всем мире.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ФАО (Продовольственная и сельскохозяйственная организация ООН)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растений для здоровья человека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овощи являются важным источником витаминов, клетчатки и антиоксидантов, которые укрепляют иммунитет и помогают поддерживать здоровье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растения, такие как алоэ, ромашка и календула, широко используются в медицине для лечения различных заболеваний и снятия воспалений.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медицина применяет растения для профилактики и лечения, используя природные рецепты, которые сохраняют здоровье поколениями.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башмачок: изящный представитель уязвимых орхидей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вид орхидей отличается характерной формой цветка, напоминающей башмачок. Благодаря исчезновению природных местообитаний численность сокращается, что требует охраны и защиты этого уникального растения.
</a:t>
            </a:r>
            <a:endParaRPr lang="en-US" sz="708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колокольчик: красота под угрозой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колокольчик — яркое полевое растение, находящееся на грани исчезновения из-за вторжения чуждых растений и изменений в использовании земель, что снижает шансы на его естественное возобновление.
</a:t>
            </a:r>
            <a:endParaRPr lang="en-US" sz="785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Геснера: редкий цветок горной флоры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Геснера выделяется среди горных растений своей красотой и формой. Вырубка лесов и изменение климата угрожают его существованию, поэтому он включён в Красную книгу с призывом к сохранению.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и редкие виды растений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основных групп растений на Земле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имеют огромный видовой ассортимент, превосходящий все остальные группы вместе. Это демонстрирует их успешность и разнообразие.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покрытосеменных обусловлено их адаптивностью и эффективными механизмами размножения.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растения и их влияние на экосистемы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виды, такие как борщевик Сосновского, изменяют привычные экосистемы, вытесняя местные растения и нарушая природный баланс.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Амброзия вызывает сильные сезонные аллергии у людей, что оказывает негативное влияние на здоровье и качество жизни населения.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Люпин способен изменять химический состав почвы, ухудшая её плодородие и препятствуя росту коренных культурных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культуре и искусстве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Флористические символы в традициях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цветы и плоды широко используются в орнаментах, гербах и декоре, символизируя жизнь и плодородие. Многие культуры воспевают розу и дуб в своих традициях.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народных праздниках и мифах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играют важную роль в мифах и праздниках: лотос — символ чистоты, клен — знак силы. Эти образы глубоко вплетены в культурное наследие народов.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опыты с растениями в домашних условиях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Пророщенные семена фасоли позволяют наблюдать этапы прорастания и роста корней и побегов, знакомя с жизненным циклом растений.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освещением помогают понять, как свет влияет на фотосинтез и развитие листьев у различных растений.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количества воды в опытах демонстрирует, как важна влажность для здоровья растений и предотвращения засухи.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лука на подоконнике иллюстрирует вегетативное размножение и способы получения новых растений без семян.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изучении и использовании растений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селекция позволяет создавать сорта растений с улучшенными характеристиками урожайности и устойчивости к неблагоприятным условиям.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обеспечивают производство трансгенных растений, способных противостоять вредителям и засухе, а также выращивание в лабораторных условиях.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сельского хозяйства внедряет системы полива и сбора урожая, повышая эффективность и снижая трудозатраты.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растений и экологическое просвещение в действии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Заповедники: природные хранилища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сохраняют уникальные растительные сообщества и создают условия для изучения редких видов. Они помогают предотвращать исчезновение флоры и поддерживать экологическое равновесие.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в защиту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по охране природы обеспечивают правовую защиту растений, регулируя вырубку лесов и сбор редких видов. Они играют ключевую роль в сохранении биологического разнообразия.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акции с участием 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студенты активно участвуют в посадках деревьев и просветительских мероприятиях. Эти действия формируют ответственное отношение к природе у будущих поколений.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растительного мира для будущего
</a:t>
            </a:r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растений необходима для поддержания природного баланса, стабильности климата и здоровья населения. Ответственное отношение к растительному миру — залог нашего общего благополучия.
</a:t>
            </a:r>
            <a:endParaRPr lang="en-US" sz="30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2026-05-08T07:35:06Z</dcterms:created>
  <dcterms:modified xsi:type="dcterms:W3CDTF">2026-05-08T07:35:06Z</dcterms:modified>
</cp:coreProperties>
</file>