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ключевые особенности колониальных и многоклеточных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 многоклеточные организмы: основные темы урока
</a:t>
            </a:r>
            <a:endParaRPr lang="en-US" sz="36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жизни на Земле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начала сложное развитие, от одноклеточных к колониальным формам, а затем к многоклеточным, что открыло новые пути адаптации и эволюции.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организмы состоят из множества одинаковых клеток, объединённых в группы для взаимной поддержки и защиты.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таких организмов обычно имеют слабую специализацию и функционируют совместно, образуя сообщества с общими задачами.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совместно двигаться и реагировать на окружающую среду, проявляя координированное поведение при помощи обмена сигналами.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колониальные организмы?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колонии в природе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образует сферические колонии сотен клеток, которые двигаются синхронно с помощью жгутиков, обеспечивая равномерное освещение каждой клетки для фотосинтеза.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вольвокс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Стрептококки — цепочки бактерий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образуют длинные цепочки, использующие совместное проникновение в ткани и защиту от иммунной системы организма хозяина.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состоят из миллионов полипов, связанных слизью, что позволяет формировать сложные рифовые структуры с активным обменом веществ и сигналами.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 колониальными полипами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многоклеточных организмов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разделяются на специализированные типы, например мышечные обеспечивают движение, а нервные — передачу сигналов.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объединяются в ткани, исполняющие конкретные функции, такие как защита или обмен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обладают сложными системами, обеспечивающими адаптацию и взаимодействие с окружающей средой.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тканей формируются органы, работа которых слаженно поддерживает жизнедеятельность организма.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многоклеточных организмов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как пример высшего растения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дерево с развитой корневой системой и сложными листьями, обладающее многоклеточной структурой для обмена веществ и поддержания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в животном мире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проходит стадии развития от икры к взрослой форме, обладает специализированными клетками и системами, необходимыми для жизни в воде и на суше.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— представитель многоклеточных грибов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состоит из переплетённых гиф, формирующих плодовое тело и обеспечивающих сбор и переработку питательных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endParaRPr lang="en-US" sz="6234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множества клеток позволяет лучше защищаться и эффективно использовать ресурсы в разнообразных средах обитания.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биологии клеток, 2023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в составе многих колониальных и многоклеточных организмов обеспечивают их совместное существование и адаптацию.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259417"/>
            <a:ext cx="4684800" cy="18119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колониальных и многоклеточных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колониями и многоклеточными в специализации и связях между клетками.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обладают более сложной структурой, что повышает их приспособляемость и разнообразие форм.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учебник для средней школы,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колонии способствуют выживанию?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организмы эффективно защищаются от хищников благодаря совместной работе и скоплению множества клеток в одном месте.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сигналами между клетками в колонии улучшает питание и реакцию на изменения внешней среды, повышая шансы на выживание.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числа видов многоклеточных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виден резкий рост биоразнообразия во время Кембрийского взрыва, что связано с появлением новых форм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видов отражает сложность и адаптивность многоклеточных организмов в истории жизни на Земле.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организованы клетки внутри организмов?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колониальных организмах клетки обычно имеют одинаковую структуру и функции, что обеспечивает простое, но эффективное совместное существование всей колонии в целом.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организмов клетки специализированы по функциям: есть эпителиальные для защиты, мышечные для движения, нервные для передачи сигналов и другие специализированные типы.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тканей и органов многоклеточных постоянно происходит координация деятельности клеток через химические и электрические сигналы, поддерживающая жизнедеятельность организма.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многоклеточных связаны межклеточными контактами, которые обеспечивают стабильность тканей и согласованную работу между различными органами.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клеток, тканей и органов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 у колониальных и многоклеточных организмов показывает наличие тканей и органов только у последних.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биология организмов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органы являются признаком развития и специализации в многоклеточных организмах, отсутствуя у колониальных 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вольвокса дочерние колонии формируются внутри материнского шара. После созревания они выходят наружу, продолжая цикл жизни, что позволяет сохранять генетическую целостность и защищенность.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колоний внутри материнской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водоросли способны размножаться, делясь на две части, каждая из которых развивается в самостоятельную колонию. Этот метод обеспечивает быстрое увеличение численности при благоприятных условиях.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колонии как способ размножения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колониальных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размножения многоклеточных организмов
</a:t>
            </a:r>
            <a:endParaRPr lang="en-US" sz="242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лягушек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стадию икринок, головастиков и взрослых особей. Это позволяет обеспечить генетическую вариативность и адаптацию к окружающей среде.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растений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многоклеточные растения могут образовывать новые особи через ростки или отводки, что способствует быстрому расселению и восстановлению популяции.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зиготы и эмбриона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формируется зигота, которая развивается в эмбрион, закладывая основы тканей и органов будущего организма. Этот этап критичен для полноценного развития многоклеточного существа.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образуют массивные рифовые структуры, состоящие из миллионов тесно связанных полипов, что создает сложную и устойчивую экосистему.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рифы служат убежищем и кормовой базой для четверти всех морских видов, обеспечивая биоразнообразие и стабильность океанических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биологической роли, рифы защищают береговые линии от эрозии и сильных волн, влияя на ландшафт и экономику прибрежных регионов.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рифы: пример сложных колоний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многоклеточных в экосистемах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 пример многоклеточных организмов, осуществляют фотосинтез, превращая солнечную энергию в пищу и обеспечивая основу пищевой сети для всех последующих звеньев.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в экосистемах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как часть пищевой цепи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роль потребителей, потребляя растения или других животных, что поддерживает баланс и регулирует численность видов в экосистеме.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являясь многоклеточными разлагателями, разрушают органическое вещество, обеспечивая возврат питательных веществ в почву и поддержание жизнедеятельности среды.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и их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многоклеточных организмов для жизни человека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растения и животные являются основой питания человека, обеспечивая овощи, фрукты, мясо и рыбу в повседневном рационе.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многоклеточных грибов и растений получают важные лекарства, такие как пенициллин и лечебные экстракты алоэ, применяемые в медицине.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многоклеточных в сельском хозяйстве повышает устойчивость производства продуктов и способствует развитию экологического земледелия.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— древесина для строительства и хлопок для текстиля — обеспечиваются многоклеточными организмами, что существенно влияет на промышленные отрасли.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сложным организмам: от одноклеточных к многоклеточным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эволюционного развития, демонстрирующие усложнение строения и освоение среды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организмы обеспечили клеткам коллективную защиту и ресурсный обмен, что повысило их шансы на выживание в изменяющихся условиях.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влияние колоний и многоклеточных на жизнь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позволило расширить ареалы обитания — сушу, воду и воздух — способствуя возникновению разнообразных форм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эволюционным этапам появились новые виды животных, растений и грибов, существенно обогатившие биосферу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 многоклеточные организмы лежат в основе биологического разнообразия планеты. Их изучение раскрывает закономерности эволюции и помогает прогнозировать развитие биотехнологий в будущем.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значение для науки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2026-05-08T10:00:12Z</dcterms:created>
  <dcterms:modified xsi:type="dcterms:W3CDTF">2026-05-08T10:00:12Z</dcterms:modified>
</cp:coreProperties>
</file>