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транспортного средства в безлюдной местности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после аварии вдали от помощи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авария вдали от людей особенно опасна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Вдали от населённых пунктов каждая минута важна: помощь может задержаться, связь — исчезнуть, а холод, жара и травмы быстро ухудшают состояние людей.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после остановки транспорта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всех пассажиров: кто в сознании, кто жалуется на боль, у кого есть кровотечение или трудности с дыханием. Это поможет сразу понять, кому нужна срочная помощь.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Выключите двигатель, включите аварийную сигнализацию и открывайте двери только тогда, когда это действительно необходимо. Если опасности снаружи нет, автомобиль лучше оставить как более безопасное место.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рядом нет огня, дыма, запаха топлива, оборванных проводов и других угроз. Только после этого можно спокойно переходить к осмотру людей и оценке их состояния.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аварии вдали от населённых пунктов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в первые минуты
</a:t>
            </a:r>
            <a:endParaRPr lang="en-US" sz="3503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пострадавших и опасные травмы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аварии сначала смотрят, в сознании ли человек и дышит ли он. Затем быстро ищут сильное кровотечение. Такой порядок помогает не упустить то, что угрожает жизни прямо сейчас, и вовремя позвать помощь.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начинается с самого важного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удобнее проводить сверху вниз: голова, шея, грудь, живот, руки, ноги и спина. Это похоже на внимательный обход после удара, когда нужно заметить даже маленький признак скрытой травмы.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идёт по частям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признаки опасного состояния с правильным действием до приезда помощи.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устраняют самые опасные нарушения: кровотечение, затем защищают человека от холода или жары.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первой помощи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пострадавшего и нужное действие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757" y="1747259"/>
            <a:ext cx="3465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передать спасателям точное местоположение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ориентиры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номер трассы, километровый знак, ближайший населённый пункт и заметные ориентиры. Чем точнее описание, тем быстрее спасатели найдут место аварии.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Геолокация и координаты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телефон работает, включите геолокацию и посмотрите координаты на карте. Сохранённые данные помогают передать место даже при слабой связи.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запасной план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звонок не проходит, отправьте короткое сообщение и оставайтесь на месте. Не тратьте время на долгие поиски сети: автомобиль и карта чаще помогают больше, чем лишние переходы.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звонок 112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кратко и чётко, без лишних слов. При плохой связи лучше повторять попытку и сразу сообщать самое важное: где вы находитесь и что произошло.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безлюдной местности риск меняется вместе с погодой и запасами воды, поэтому наблюдать за состоянием людей нужно постоянно.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рисков составляют обезвоживание и холод; именно им нужно уделить внимание в первую очередь.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опасности ожидания помощи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яркую ткань, аварийный знак, фары, свисток и светоотражающие предметы. Днём такие сигналы лучше видны с дороги, а ночью помогают короткие световые вспышки.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место аварии заметным и для дороги, и для воздуха. Чем проще заметить людей и транспорт, тем быстрее помощь сможет выйти к ним без лишнего поиска.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уходите далеко от машины: она остаётся самым заметным ориентиром для спасателей. Если нужно отойти, обязательно сохраняйте направление и не теряйте видимость автомобиля.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для спасателей и способы не потеряться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холодную погоду лучше оставаться в машине, держать одежду сухой и по возможности защититься от ветра. Если есть что подстелить под себя, это уменьшит потерю тепла через землю.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жару важны тень, прохлада и защита головы от солнца. Автомобиль может временно укрыть от дождя, снега, ветра и прямых лучей, если вокруг нет немедленной угрозы.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от погоды и сохранение тепла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еда и экономия сил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часы после аварии в первую очередь нужно беречь воду: пить маленькими глотками, не спешить и не тратить запас без необходимости, особенно в жару или при травмах.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не помогает так быстро, как вода, поэтому её оставляют на потом. Если есть боль, слабость или кровопотеря, лишние приёмы пищи только отвлекают от главного.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 нужно проверять регулярно, примерно каждые 15–20 минут. Если становится хуже, важно сразу сообщить об этом спасателям или взрослым рядом.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Алкоголь, бег и резкие движения ухудшают состояние и быстрее расходуют силы. Лучше сидеть спокойно, меньше ходить и не перегреваться и не мёрзнуть.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люди действуют без плана, тем выше риск потеряться, замёрзнуть или усугубить травму.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опасная ошибка — уход от машины без ориентира. Сначала нужно вызвать помощь и обеспечить безопасность на месте.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после аварии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типичных ошибок поведения после ДТП в безлюдной местности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правилах безопасного поведения после аварии вдали от населённых пунктов.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можно покидать автомобиль
</a:t>
            </a:r>
            <a:endParaRPr lang="en-US" sz="377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для поездки по безлюдной дороге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набор вещей помогает переждать задержку помощи и сохранить силы до прибытия спасателей.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набор повышает шансы спокойно дождаться помощи и уменьшает последствия задержки.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подготовке к поездке и действиям при аварии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типичных повреждениях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Пострадавшему дают покой и прикладывают холод через ткань, чтобы уменьшить боль и отёк. Важно не делать лишних движений и наблюдать за состоянием.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Кровоточащую рану закрывают чистой повязкой или тканью. Если кровь идёт сильно, помощь вызывают немедленно и стараются прижать источник кровотечения.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Повреждённую конечность фиксируют в том положении, в котором она находится, и не пытаются выпрямлять её. Это снижает риск новой травмы.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Подозрение на перелом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дыхание, вызывают помощь и не дают человеку пить или есть до оценки состояния. При ухудшении нужно действовать очень быстро.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сознания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действия — тёплая одежда, сигнал и экономия заряда телефона — заметно помогают в ожидании помощи.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быстрый вызов и подготовка до поездки. Затем решают защита от погоды и контроль состояния пострадавших.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влияет на выживание до приезда спасателей
</a:t>
            </a:r>
            <a:endParaRPr lang="en-US" sz="3774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факторов выживания в безлюдной местности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 в группе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аварии подростки не бегают в разные стороны. Один человек звонит в 112 и точно сообщает место, а второй остаётся рядом с пострадавшим и следит за его состоянием. На фоне видно автомобиль, карту и аптечку — всё лежит под рукой.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звонит, другой помогает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группе больше людей, часть из них готовит заметный знак, включает аварийную сигнализацию и держит свисток или фонарь. Остальные наблюдают за дорогой и погодой, чтобы никто не тратил время на одинаковые действия.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 порядок у машины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темнота и непогода усиливают риски после аварии.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ночью и в плохую погоду
</a:t>
            </a:r>
            <a:endParaRPr lang="en-US" sz="3351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Родным сообщают, куда именно едет человек и когда примерно он вернётся. Если что-то случится, спасателям будет проще начать поиск быстрее.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салоне должны быть вода, аптечка, тёплая одежда, карта и простые вещи для сигнала. Такой запас помогает спокойно переждать задержку и не терять силы.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выездом нужно проверить шины, тормоза, топливо и заряд телефона, а также заранее посмотреть маршрут. Исправная машина и понятный путь снижают риск неожиданной остановки.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перед поездкой по пустынной местности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в безлюдной местности требует спокойствия, связи и бережного отношения к силам. Когда люди готовы заранее, автомобиль становится опорой, а помощь приходит быстрее.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до поездки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2026-05-20T22:22:51Z</dcterms:created>
  <dcterms:modified xsi:type="dcterms:W3CDTF">2026-05-20T22:22:51Z</dcterms:modified>
</cp:coreProperties>
</file>